
<file path=[Content_Types].xml><?xml version="1.0" encoding="utf-8"?>
<Types xmlns="http://schemas.openxmlformats.org/package/2006/content-types">
  <Default Extension="png" ContentType="image/png"/>
  <Default Extension="mp3" ContentType="audio/mpe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  <p:sldMasterId id="2147483708" r:id="rId3"/>
  </p:sldMasterIdLst>
  <p:sldIdLst>
    <p:sldId id="288" r:id="rId4"/>
    <p:sldId id="287" r:id="rId5"/>
    <p:sldId id="257" r:id="rId6"/>
    <p:sldId id="258" r:id="rId7"/>
    <p:sldId id="289" r:id="rId8"/>
    <p:sldId id="290" r:id="rId9"/>
    <p:sldId id="293" r:id="rId10"/>
    <p:sldId id="291" r:id="rId11"/>
    <p:sldId id="294" r:id="rId12"/>
    <p:sldId id="27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11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7A7293-1E02-47B5-B8D4-04F4536C14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144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D2E4A5-1A49-4A57-83E2-C9C425F888C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443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86E9B6-E3F6-4F18-9AE5-9D4AEF3F776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818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135054-FB2C-4729-B00A-5CD67DD53E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920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4C572-8B17-4C18-BC91-D1381CC96A4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6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2E3C37-4D13-4912-8236-5C96D8E0A54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876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9ABDE-FD13-4767-9401-168B095F109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6430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E8C3E-E401-4B25-AF87-92F28217F6A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1954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29A9E6-37F2-46A8-9C92-B4ED38F6954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949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B0B426-2989-4AB9-A5F5-2AE57CFD48A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1564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51925D-048B-4016-96E4-040BCB0FEE0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076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EAF2A7-C5E4-4490-A35C-CAF6A7168C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1216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8AB99F-BF96-4850-A9FE-9F9D2DB7EAD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3841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7FFA20-E3FA-4C21-9DB7-B68BEC67046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2375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6F3980-72E0-4785-A013-C8B00D1B98A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2858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593F70-0AF4-4FAB-BB8F-97CC736F55A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71264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3B8542-B51A-46B6-BC2A-DB3AF8013EF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34527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4676BD-C0A0-4055-AF66-E032B58D3518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57628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6E6415-6ED4-4095-A70C-BE41A656D78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29038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D71386-8093-46B2-88EB-19F8D93F502F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12713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D406A6-EF28-48FD-9812-032E3A703F0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13148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AB02D4-E1F7-497A-B681-84DA1853962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6548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2B3B6C-3D9A-457A-9298-CB6E17B8D8B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8545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9BD467-9887-4D80-91B0-E2449D39DD49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91608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26E0FC-D2F7-49F6-954D-7EEA928A5183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0572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9D89BE-D759-45EF-B6F4-2E7005E378C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59455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D365D9-0CCA-4944-B1DE-6DF496D04AB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5482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C08F5E-B44F-4FAE-85F6-FC7FB90E53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572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EA0D1D-5B38-4B88-B373-E06EA2467D3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390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110107-FFC2-41B5-A8A6-A637AA45B10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787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B504C4-28AB-4566-A5C1-2DDB80FA2A4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950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DCA283-3A59-422C-846E-B5CF45F53E2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505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529607-2880-4BA4-96C8-ECA2807213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211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6102E6-5E2A-43E1-BF1F-4AD4B77E2CB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925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89CABF-5BB3-4E73-BCBB-F98AA837534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139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62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2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2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44A12A-9CD2-43E2-9831-926BD0B712E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1388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w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w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image" Target="../media/image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wmf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wmf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gif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96927qx7ttrgj3j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629525" y="-1076324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696927qx7ttrgj3j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71525" y="-1076325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659204qfhni5vgxw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375013"/>
            <a:ext cx="762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659204qfhni5vgxw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350" y="375013"/>
            <a:ext cx="762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518" y="4038600"/>
            <a:ext cx="2347913" cy="309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21913">
            <a:off x="-103215" y="5435290"/>
            <a:ext cx="1547813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4378" y="1676400"/>
            <a:ext cx="80772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</a:rPr>
              <a:t>HOẠT ĐỘNG LÀM QUEN VỚI </a:t>
            </a:r>
            <a:r>
              <a:rPr lang="vi-VN" sz="3200" dirty="0" smtClean="0">
                <a:solidFill>
                  <a:srgbClr val="FF0000"/>
                </a:solidFill>
                <a:latin typeface="Arial" panose="020B0604020202020204" pitchFamily="34" charset="0"/>
              </a:rPr>
              <a:t>TOÁN</a:t>
            </a:r>
            <a:endParaRPr lang="vi-VN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/>
            <a:endParaRPr lang="vi-VN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/>
            <a:endParaRPr lang="vi-VN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/>
            <a:r>
              <a:rPr lang="vi-VN" sz="32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   ĐỀ </a:t>
            </a:r>
            <a:r>
              <a:rPr lang="vi-VN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TÀI: Đếm đến 7, nhận biết nhóm có số lượng 7. Nhận biết số </a:t>
            </a:r>
            <a:r>
              <a:rPr lang="vi-VN" sz="32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7</a:t>
            </a:r>
          </a:p>
          <a:p>
            <a:pPr lvl="0"/>
            <a:r>
              <a:rPr lang="vi-VN" sz="32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   ĐỘ </a:t>
            </a:r>
            <a:r>
              <a:rPr lang="vi-VN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TUỔI: 5 – 6 TUỔI</a:t>
            </a:r>
          </a:p>
          <a:p>
            <a:pPr lvl="0"/>
            <a:r>
              <a:rPr lang="vi-VN" sz="32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   Giáo </a:t>
            </a:r>
            <a:r>
              <a:rPr lang="vi-VN" sz="3200" dirty="0">
                <a:solidFill>
                  <a:srgbClr val="0070C0"/>
                </a:solidFill>
                <a:latin typeface="Times New Roman" panose="02020603050405020304" pitchFamily="18" charset="0"/>
              </a:rPr>
              <a:t>viên: </a:t>
            </a:r>
            <a:r>
              <a:rPr lang="vi-VN" sz="32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Nguyễn Thị Hạnh</a:t>
            </a:r>
            <a:endParaRPr lang="en-US" sz="3200" dirty="0">
              <a:solidFill>
                <a:srgbClr val="0070C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880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llcol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0840">
            <a:off x="3789954" y="-385662"/>
            <a:ext cx="1733061" cy="1625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696932h0rv8jquww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1" y="0"/>
            <a:ext cx="703263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696932h0rv8jquww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0"/>
            <a:ext cx="703263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696932h0rv8jquww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4648200"/>
            <a:ext cx="703263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696932h0rv8jquww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154" y="4648200"/>
            <a:ext cx="703263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696932h0rv8jquww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25525" y="-1015762"/>
            <a:ext cx="785813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696932h0rv8jquww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227095" y="-897182"/>
            <a:ext cx="785813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696932h0rv8jquww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250542" y="5403055"/>
            <a:ext cx="785813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696932h0rv8jquww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25526" y="5403055"/>
            <a:ext cx="785813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41810" y="1588976"/>
            <a:ext cx="505779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>
                <a:solidFill>
                  <a:srgbClr val="000000"/>
                </a:solidFill>
              </a:rPr>
              <a:t>c. </a:t>
            </a:r>
            <a:r>
              <a:rPr lang="en-US" sz="3600" b="1" dirty="0" err="1" smtClean="0">
                <a:solidFill>
                  <a:srgbClr val="000000"/>
                </a:solidFill>
              </a:rPr>
              <a:t>Trò</a:t>
            </a:r>
            <a:r>
              <a:rPr lang="en-US" sz="3600" b="1" dirty="0" smtClean="0">
                <a:solidFill>
                  <a:srgbClr val="000000"/>
                </a:solidFill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</a:rPr>
              <a:t>chơi</a:t>
            </a:r>
            <a:r>
              <a:rPr lang="en-US" sz="3600" b="1" dirty="0" smtClean="0">
                <a:solidFill>
                  <a:srgbClr val="000000"/>
                </a:solidFill>
              </a:rPr>
              <a:t> : </a:t>
            </a:r>
            <a:endParaRPr lang="vi-VN" sz="3600" b="1" dirty="0" smtClean="0">
              <a:solidFill>
                <a:srgbClr val="000000"/>
              </a:solidFill>
            </a:endParaRPr>
          </a:p>
          <a:p>
            <a:r>
              <a:rPr lang="vi-VN" sz="3600" b="1" dirty="0" smtClean="0">
                <a:solidFill>
                  <a:srgbClr val="000000"/>
                </a:solidFill>
              </a:rPr>
              <a:t>TC 1: Ai nhanh nhất</a:t>
            </a:r>
          </a:p>
          <a:p>
            <a:r>
              <a:rPr lang="vi-VN" sz="3600" b="1" dirty="0" smtClean="0">
                <a:solidFill>
                  <a:srgbClr val="000000"/>
                </a:solidFill>
              </a:rPr>
              <a:t>TC2: Dán hoa tặng cô</a:t>
            </a:r>
            <a:r>
              <a:rPr lang="en-US" sz="3600" b="1" dirty="0" smtClean="0">
                <a:solidFill>
                  <a:srgbClr val="000000"/>
                </a:solidFill>
              </a:rPr>
              <a:t> </a:t>
            </a:r>
            <a:endParaRPr lang="en-US" sz="3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37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96927qx7ttrgj3j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629525" y="-1076324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696927qx7ttrgj3j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71525" y="-1076325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659204qfhni5vgxw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375013"/>
            <a:ext cx="762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659204qfhni5vgxw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350" y="375013"/>
            <a:ext cx="762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518" y="4038600"/>
            <a:ext cx="2347913" cy="309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8600" y="1031474"/>
            <a:ext cx="833437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Mục tiêu bài học: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vi-VN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Kiến thức: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vi-VN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Trẻ </a:t>
            </a:r>
            <a:r>
              <a:rPr lang="vi-VN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 đếm đến </a:t>
            </a:r>
            <a:r>
              <a:rPr lang="vi-VN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7, </a:t>
            </a:r>
            <a:r>
              <a:rPr lang="vi-VN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 nhóm có số lượng 7. Nhận biết nhóm có 7 đối tượng, nhận biết chữ số 7. </a:t>
            </a:r>
            <a:endParaRPr lang="vi-VN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vi-VN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Trẻ </a:t>
            </a:r>
            <a:r>
              <a:rPr lang="vi-VN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hiểu ý nghĩa số lượng của số 7: số 7 dùng để chỉ các nhóm có số lượng là </a:t>
            </a:r>
            <a:r>
              <a:rPr lang="vi-VN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vi-VN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Biết chơi các trò chơi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vi-VN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Kĩ năng: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vi-VN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Rèn </a:t>
            </a:r>
            <a:r>
              <a:rPr lang="vi-VN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 </a:t>
            </a:r>
            <a:r>
              <a:rPr lang="vi-VN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vi-VN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sắp xếp, </a:t>
            </a:r>
            <a:r>
              <a:rPr lang="vi-VN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 sánh thêm bớt, quan </a:t>
            </a:r>
            <a:r>
              <a:rPr lang="vi-VN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endParaRPr lang="vi-VN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vi-VN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Rèn </a:t>
            </a:r>
            <a:r>
              <a:rPr lang="vi-VN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 chú ý, ghi nhớ. Phát triển ngôn ngữ cho trẻ</a:t>
            </a:r>
            <a:r>
              <a:rPr lang="vi-VN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vi-VN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Giáo dục: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vi-VN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Trẻ </a:t>
            </a:r>
            <a:r>
              <a:rPr lang="vi-VN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hứng thú, chủ động, tích cực tham gia vào hoạt động làm quen với toán.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21913">
            <a:off x="-103215" y="5435290"/>
            <a:ext cx="1547813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609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96927qx7ttrgj3j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629525" y="-1076324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696927qx7ttrgj3j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71525" y="-1076325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659204qfhni5vgxw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375013"/>
            <a:ext cx="762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659204qfhni5vgxw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350" y="375013"/>
            <a:ext cx="762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5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518" y="4038600"/>
            <a:ext cx="2347913" cy="309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9600" y="1752600"/>
            <a:ext cx="79057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 </a:t>
            </a:r>
            <a:r>
              <a:rPr lang="vi-VN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“Món quà tặng cô”. </a:t>
            </a:r>
            <a:r>
              <a:rPr lang="vi-VN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Tc về nghề giáo viên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21913">
            <a:off x="-103215" y="5435290"/>
            <a:ext cx="1547813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Món Quà Tặng Cô - Bé Huệ Nhi [Official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85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1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96927qx7ttrgj3j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629525" y="-1076324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696927qx7ttrgj3j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71525" y="-1076325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659204qfhni5vgxw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375013"/>
            <a:ext cx="762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659204qfhni5vgxw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350" y="375013"/>
            <a:ext cx="762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518" y="4038600"/>
            <a:ext cx="2347913" cy="309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85019" y="2438400"/>
            <a:ext cx="7905750" cy="2867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2:</a:t>
            </a:r>
            <a:r>
              <a:rPr lang="vi-VN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Nội dung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tách gộp nhóm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phạm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 6.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21913">
            <a:off x="-97353" y="5452875"/>
            <a:ext cx="1547813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1183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96927qx7ttrgj3j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629525" y="-1076324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696927qx7ttrgj3j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71525" y="-1076325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659204qfhni5vgxw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375013"/>
            <a:ext cx="762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659204qfhni5vgxw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350" y="375013"/>
            <a:ext cx="762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518" y="4038600"/>
            <a:ext cx="2347913" cy="309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85019" y="2438400"/>
            <a:ext cx="7905750" cy="2867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Hoạt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động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2:</a:t>
            </a: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Nội dung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Đếm đến 7. Nhận biết số lượng trong phạm vi 7. Nhận biết số 7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" name="Picture 7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21913">
            <a:off x="-97353" y="5452875"/>
            <a:ext cx="1547813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834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22737" t="4845" r="26403" b="7199"/>
          <a:stretch/>
        </p:blipFill>
        <p:spPr>
          <a:xfrm>
            <a:off x="407901" y="896741"/>
            <a:ext cx="1066800" cy="1828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478" y="914399"/>
            <a:ext cx="1066892" cy="18289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92" y="937593"/>
            <a:ext cx="1066892" cy="18289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062" y="952341"/>
            <a:ext cx="1066892" cy="18289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154" y="964632"/>
            <a:ext cx="1066892" cy="18289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932" y="896582"/>
            <a:ext cx="1066892" cy="18289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5678" y="951973"/>
            <a:ext cx="1066892" cy="182895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308" y="2226229"/>
            <a:ext cx="1121761" cy="13168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2821" y="2207238"/>
            <a:ext cx="1121761" cy="13168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4899" y="2216893"/>
            <a:ext cx="1121761" cy="13168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57683" y="2221361"/>
            <a:ext cx="1115665" cy="132294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60559" y="2230528"/>
            <a:ext cx="1115665" cy="132294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43541" y="2272230"/>
            <a:ext cx="1115665" cy="132294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4997" y="2307862"/>
            <a:ext cx="1115665" cy="132294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99460" y="2444172"/>
            <a:ext cx="914479" cy="1219306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238CA73A-32BC-2EDA-F343-A81F34DBA461}"/>
              </a:ext>
            </a:extLst>
          </p:cNvPr>
          <p:cNvSpPr/>
          <p:nvPr/>
        </p:nvSpPr>
        <p:spPr>
          <a:xfrm>
            <a:off x="7803173" y="782437"/>
            <a:ext cx="1113776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3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38CA73A-32BC-2EDA-F343-A81F34DBA461}"/>
              </a:ext>
            </a:extLst>
          </p:cNvPr>
          <p:cNvSpPr/>
          <p:nvPr/>
        </p:nvSpPr>
        <p:spPr>
          <a:xfrm>
            <a:off x="7790799" y="2222958"/>
            <a:ext cx="1199325" cy="20928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3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36264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0" name="Oval 4"/>
          <p:cNvSpPr>
            <a:spLocks noChangeArrowheads="1"/>
          </p:cNvSpPr>
          <p:nvPr/>
        </p:nvSpPr>
        <p:spPr bwMode="auto">
          <a:xfrm>
            <a:off x="152400" y="0"/>
            <a:ext cx="2743200" cy="2286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6741" name="Oval 5"/>
          <p:cNvSpPr>
            <a:spLocks noChangeArrowheads="1"/>
          </p:cNvSpPr>
          <p:nvPr/>
        </p:nvSpPr>
        <p:spPr bwMode="auto">
          <a:xfrm>
            <a:off x="6400800" y="4038600"/>
            <a:ext cx="2743200" cy="2286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6742" name="Oval 6"/>
          <p:cNvSpPr>
            <a:spLocks noChangeArrowheads="1"/>
          </p:cNvSpPr>
          <p:nvPr/>
        </p:nvSpPr>
        <p:spPr bwMode="auto">
          <a:xfrm>
            <a:off x="6096000" y="228600"/>
            <a:ext cx="2743200" cy="2286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6743" name="Oval 7"/>
          <p:cNvSpPr>
            <a:spLocks noChangeArrowheads="1"/>
          </p:cNvSpPr>
          <p:nvPr/>
        </p:nvSpPr>
        <p:spPr bwMode="auto">
          <a:xfrm>
            <a:off x="304800" y="4343400"/>
            <a:ext cx="2743200" cy="2286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6744" name="Line 8"/>
          <p:cNvSpPr>
            <a:spLocks noChangeShapeType="1"/>
          </p:cNvSpPr>
          <p:nvPr/>
        </p:nvSpPr>
        <p:spPr bwMode="auto">
          <a:xfrm flipH="1" flipV="1">
            <a:off x="2514600" y="1981200"/>
            <a:ext cx="1524000" cy="9906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6745" name="Line 9"/>
          <p:cNvSpPr>
            <a:spLocks noChangeShapeType="1"/>
          </p:cNvSpPr>
          <p:nvPr/>
        </p:nvSpPr>
        <p:spPr bwMode="auto">
          <a:xfrm flipH="1">
            <a:off x="2819400" y="3962400"/>
            <a:ext cx="1295400" cy="8382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6746" name="Line 10"/>
          <p:cNvSpPr>
            <a:spLocks noChangeShapeType="1"/>
          </p:cNvSpPr>
          <p:nvPr/>
        </p:nvSpPr>
        <p:spPr bwMode="auto">
          <a:xfrm flipH="1">
            <a:off x="4953000" y="2209800"/>
            <a:ext cx="1524000" cy="10668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6747" name="Line 11"/>
          <p:cNvSpPr>
            <a:spLocks noChangeShapeType="1"/>
          </p:cNvSpPr>
          <p:nvPr/>
        </p:nvSpPr>
        <p:spPr bwMode="auto">
          <a:xfrm flipH="1" flipV="1">
            <a:off x="4876800" y="3962400"/>
            <a:ext cx="1524000" cy="9906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6748" name="Picture 12" descr="nam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604838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9" name="Picture 13" descr="nam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604838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50" name="Picture 14" descr="nam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604838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51" name="Picture 15" descr="nam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19200"/>
            <a:ext cx="604838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52" name="Picture 16" descr="nam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04800"/>
            <a:ext cx="604838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53" name="Picture 17" descr="nam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990600"/>
            <a:ext cx="604838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54" name="Picture 18" descr="hat de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4803">
            <a:off x="685800" y="4953000"/>
            <a:ext cx="255588" cy="31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55" name="Picture 19" descr="hat de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4803">
            <a:off x="1397000" y="4837113"/>
            <a:ext cx="255588" cy="31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56" name="Picture 20" descr="hat de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4803">
            <a:off x="2133600" y="4876800"/>
            <a:ext cx="255588" cy="31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57" name="Picture 21" descr="hat de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4803">
            <a:off x="2667000" y="5334000"/>
            <a:ext cx="255588" cy="31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58" name="Picture 22" descr="hat de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4803">
            <a:off x="1828800" y="5562600"/>
            <a:ext cx="255588" cy="31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59" name="Picture 23" descr="hat de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4803">
            <a:off x="1219200" y="5791200"/>
            <a:ext cx="255588" cy="31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61" name="Picture 25" descr="fleur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7974" flipH="1">
            <a:off x="8305800" y="4343400"/>
            <a:ext cx="414338" cy="83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62" name="Picture 26" descr="fleur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7974" flipH="1">
            <a:off x="7696200" y="4114800"/>
            <a:ext cx="414338" cy="83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63" name="Picture 27" descr="huong duo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105400"/>
            <a:ext cx="795338" cy="84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64" name="Picture 28" descr="huong duo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876800"/>
            <a:ext cx="795338" cy="84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65" name="Picture 29" descr="huong duo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953000"/>
            <a:ext cx="795338" cy="84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66" name="Picture 30" descr="ga dep1 can00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838200"/>
            <a:ext cx="990600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6767" name="Group 31"/>
          <p:cNvGrpSpPr>
            <a:grpSpLocks/>
          </p:cNvGrpSpPr>
          <p:nvPr/>
        </p:nvGrpSpPr>
        <p:grpSpPr bwMode="auto">
          <a:xfrm>
            <a:off x="7391400" y="1828800"/>
            <a:ext cx="449263" cy="412750"/>
            <a:chOff x="816" y="2832"/>
            <a:chExt cx="720" cy="624"/>
          </a:xfrm>
        </p:grpSpPr>
        <p:grpSp>
          <p:nvGrpSpPr>
            <p:cNvPr id="116768" name="Group 32"/>
            <p:cNvGrpSpPr>
              <a:grpSpLocks/>
            </p:cNvGrpSpPr>
            <p:nvPr/>
          </p:nvGrpSpPr>
          <p:grpSpPr bwMode="auto">
            <a:xfrm>
              <a:off x="960" y="3216"/>
              <a:ext cx="192" cy="240"/>
              <a:chOff x="1056" y="1776"/>
              <a:chExt cx="192" cy="240"/>
            </a:xfrm>
          </p:grpSpPr>
          <p:sp>
            <p:nvSpPr>
              <p:cNvPr id="116769" name="Line 33"/>
              <p:cNvSpPr>
                <a:spLocks noChangeShapeType="1"/>
              </p:cNvSpPr>
              <p:nvPr/>
            </p:nvSpPr>
            <p:spPr bwMode="auto">
              <a:xfrm>
                <a:off x="1104" y="1776"/>
                <a:ext cx="24" cy="15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6770" name="Line 34"/>
              <p:cNvSpPr>
                <a:spLocks noChangeShapeType="1"/>
              </p:cNvSpPr>
              <p:nvPr/>
            </p:nvSpPr>
            <p:spPr bwMode="auto">
              <a:xfrm>
                <a:off x="1128" y="1926"/>
                <a:ext cx="120" cy="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6771" name="Line 35"/>
              <p:cNvSpPr>
                <a:spLocks noChangeShapeType="1"/>
              </p:cNvSpPr>
              <p:nvPr/>
            </p:nvSpPr>
            <p:spPr bwMode="auto">
              <a:xfrm>
                <a:off x="1128" y="1926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6772" name="Line 36"/>
              <p:cNvSpPr>
                <a:spLocks noChangeShapeType="1"/>
              </p:cNvSpPr>
              <p:nvPr/>
            </p:nvSpPr>
            <p:spPr bwMode="auto">
              <a:xfrm flipH="1">
                <a:off x="1056" y="1926"/>
                <a:ext cx="72" cy="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16773" name="Group 37"/>
            <p:cNvGrpSpPr>
              <a:grpSpLocks/>
            </p:cNvGrpSpPr>
            <p:nvPr/>
          </p:nvGrpSpPr>
          <p:grpSpPr bwMode="auto">
            <a:xfrm>
              <a:off x="1104" y="3216"/>
              <a:ext cx="192" cy="240"/>
              <a:chOff x="1056" y="1776"/>
              <a:chExt cx="192" cy="240"/>
            </a:xfrm>
          </p:grpSpPr>
          <p:sp>
            <p:nvSpPr>
              <p:cNvPr id="116774" name="Line 38"/>
              <p:cNvSpPr>
                <a:spLocks noChangeShapeType="1"/>
              </p:cNvSpPr>
              <p:nvPr/>
            </p:nvSpPr>
            <p:spPr bwMode="auto">
              <a:xfrm>
                <a:off x="1104" y="1776"/>
                <a:ext cx="24" cy="15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6775" name="Line 39"/>
              <p:cNvSpPr>
                <a:spLocks noChangeShapeType="1"/>
              </p:cNvSpPr>
              <p:nvPr/>
            </p:nvSpPr>
            <p:spPr bwMode="auto">
              <a:xfrm>
                <a:off x="1128" y="1926"/>
                <a:ext cx="120" cy="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6776" name="Line 40"/>
              <p:cNvSpPr>
                <a:spLocks noChangeShapeType="1"/>
              </p:cNvSpPr>
              <p:nvPr/>
            </p:nvSpPr>
            <p:spPr bwMode="auto">
              <a:xfrm>
                <a:off x="1128" y="1926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6777" name="Line 41"/>
              <p:cNvSpPr>
                <a:spLocks noChangeShapeType="1"/>
              </p:cNvSpPr>
              <p:nvPr/>
            </p:nvSpPr>
            <p:spPr bwMode="auto">
              <a:xfrm flipH="1">
                <a:off x="1056" y="1926"/>
                <a:ext cx="72" cy="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16778" name="Group 42"/>
            <p:cNvGrpSpPr>
              <a:grpSpLocks/>
            </p:cNvGrpSpPr>
            <p:nvPr/>
          </p:nvGrpSpPr>
          <p:grpSpPr bwMode="auto">
            <a:xfrm>
              <a:off x="816" y="2832"/>
              <a:ext cx="720" cy="432"/>
              <a:chOff x="816" y="3024"/>
              <a:chExt cx="912" cy="528"/>
            </a:xfrm>
          </p:grpSpPr>
          <p:sp>
            <p:nvSpPr>
              <p:cNvPr id="116779" name="AutoShape 43"/>
              <p:cNvSpPr>
                <a:spLocks noChangeArrowheads="1"/>
              </p:cNvSpPr>
              <p:nvPr/>
            </p:nvSpPr>
            <p:spPr bwMode="auto">
              <a:xfrm flipV="1">
                <a:off x="1296" y="3120"/>
                <a:ext cx="432" cy="48"/>
              </a:xfrm>
              <a:prstGeom prst="homePlate">
                <a:avLst>
                  <a:gd name="adj" fmla="val 22500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116780" name="Group 44"/>
              <p:cNvGrpSpPr>
                <a:grpSpLocks/>
              </p:cNvGrpSpPr>
              <p:nvPr/>
            </p:nvGrpSpPr>
            <p:grpSpPr bwMode="auto">
              <a:xfrm>
                <a:off x="816" y="3024"/>
                <a:ext cx="816" cy="528"/>
                <a:chOff x="864" y="2880"/>
                <a:chExt cx="816" cy="528"/>
              </a:xfrm>
            </p:grpSpPr>
            <p:sp>
              <p:nvSpPr>
                <p:cNvPr id="116781" name="Oval 45"/>
                <p:cNvSpPr>
                  <a:spLocks noChangeArrowheads="1"/>
                </p:cNvSpPr>
                <p:nvPr/>
              </p:nvSpPr>
              <p:spPr bwMode="auto">
                <a:xfrm>
                  <a:off x="1440" y="2880"/>
                  <a:ext cx="240" cy="240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6782" name="Oval 46"/>
                <p:cNvSpPr>
                  <a:spLocks noChangeArrowheads="1"/>
                </p:cNvSpPr>
                <p:nvPr/>
              </p:nvSpPr>
              <p:spPr bwMode="auto">
                <a:xfrm>
                  <a:off x="1056" y="3216"/>
                  <a:ext cx="96" cy="192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6783" name="Oval 47"/>
                <p:cNvSpPr>
                  <a:spLocks noChangeArrowheads="1"/>
                </p:cNvSpPr>
                <p:nvPr/>
              </p:nvSpPr>
              <p:spPr bwMode="auto">
                <a:xfrm>
                  <a:off x="1248" y="3216"/>
                  <a:ext cx="96" cy="192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6784" name="Oval 48"/>
                <p:cNvSpPr>
                  <a:spLocks noChangeArrowheads="1"/>
                </p:cNvSpPr>
                <p:nvPr/>
              </p:nvSpPr>
              <p:spPr bwMode="auto">
                <a:xfrm>
                  <a:off x="864" y="2928"/>
                  <a:ext cx="144" cy="192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6785" name="Oval 49"/>
                <p:cNvSpPr>
                  <a:spLocks noChangeArrowheads="1"/>
                </p:cNvSpPr>
                <p:nvPr/>
              </p:nvSpPr>
              <p:spPr bwMode="auto">
                <a:xfrm>
                  <a:off x="960" y="2880"/>
                  <a:ext cx="528" cy="432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6786" name="Oval 50"/>
                <p:cNvSpPr>
                  <a:spLocks noChangeArrowheads="1"/>
                </p:cNvSpPr>
                <p:nvPr/>
              </p:nvSpPr>
              <p:spPr bwMode="auto">
                <a:xfrm>
                  <a:off x="1584" y="2928"/>
                  <a:ext cx="48" cy="96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116787" name="Group 51"/>
          <p:cNvGrpSpPr>
            <a:grpSpLocks/>
          </p:cNvGrpSpPr>
          <p:nvPr/>
        </p:nvGrpSpPr>
        <p:grpSpPr bwMode="auto">
          <a:xfrm>
            <a:off x="7543800" y="1219200"/>
            <a:ext cx="449263" cy="412750"/>
            <a:chOff x="816" y="2832"/>
            <a:chExt cx="720" cy="624"/>
          </a:xfrm>
        </p:grpSpPr>
        <p:grpSp>
          <p:nvGrpSpPr>
            <p:cNvPr id="116788" name="Group 52"/>
            <p:cNvGrpSpPr>
              <a:grpSpLocks/>
            </p:cNvGrpSpPr>
            <p:nvPr/>
          </p:nvGrpSpPr>
          <p:grpSpPr bwMode="auto">
            <a:xfrm>
              <a:off x="960" y="3216"/>
              <a:ext cx="192" cy="240"/>
              <a:chOff x="1056" y="1776"/>
              <a:chExt cx="192" cy="240"/>
            </a:xfrm>
          </p:grpSpPr>
          <p:sp>
            <p:nvSpPr>
              <p:cNvPr id="116789" name="Line 53"/>
              <p:cNvSpPr>
                <a:spLocks noChangeShapeType="1"/>
              </p:cNvSpPr>
              <p:nvPr/>
            </p:nvSpPr>
            <p:spPr bwMode="auto">
              <a:xfrm>
                <a:off x="1104" y="1776"/>
                <a:ext cx="24" cy="15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6790" name="Line 54"/>
              <p:cNvSpPr>
                <a:spLocks noChangeShapeType="1"/>
              </p:cNvSpPr>
              <p:nvPr/>
            </p:nvSpPr>
            <p:spPr bwMode="auto">
              <a:xfrm>
                <a:off x="1128" y="1926"/>
                <a:ext cx="120" cy="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6791" name="Line 55"/>
              <p:cNvSpPr>
                <a:spLocks noChangeShapeType="1"/>
              </p:cNvSpPr>
              <p:nvPr/>
            </p:nvSpPr>
            <p:spPr bwMode="auto">
              <a:xfrm>
                <a:off x="1128" y="1926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6792" name="Line 56"/>
              <p:cNvSpPr>
                <a:spLocks noChangeShapeType="1"/>
              </p:cNvSpPr>
              <p:nvPr/>
            </p:nvSpPr>
            <p:spPr bwMode="auto">
              <a:xfrm flipH="1">
                <a:off x="1056" y="1926"/>
                <a:ext cx="72" cy="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16793" name="Group 57"/>
            <p:cNvGrpSpPr>
              <a:grpSpLocks/>
            </p:cNvGrpSpPr>
            <p:nvPr/>
          </p:nvGrpSpPr>
          <p:grpSpPr bwMode="auto">
            <a:xfrm>
              <a:off x="1104" y="3216"/>
              <a:ext cx="192" cy="240"/>
              <a:chOff x="1056" y="1776"/>
              <a:chExt cx="192" cy="240"/>
            </a:xfrm>
          </p:grpSpPr>
          <p:sp>
            <p:nvSpPr>
              <p:cNvPr id="116794" name="Line 58"/>
              <p:cNvSpPr>
                <a:spLocks noChangeShapeType="1"/>
              </p:cNvSpPr>
              <p:nvPr/>
            </p:nvSpPr>
            <p:spPr bwMode="auto">
              <a:xfrm>
                <a:off x="1104" y="1776"/>
                <a:ext cx="24" cy="15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6795" name="Line 59"/>
              <p:cNvSpPr>
                <a:spLocks noChangeShapeType="1"/>
              </p:cNvSpPr>
              <p:nvPr/>
            </p:nvSpPr>
            <p:spPr bwMode="auto">
              <a:xfrm>
                <a:off x="1128" y="1926"/>
                <a:ext cx="120" cy="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6796" name="Line 60"/>
              <p:cNvSpPr>
                <a:spLocks noChangeShapeType="1"/>
              </p:cNvSpPr>
              <p:nvPr/>
            </p:nvSpPr>
            <p:spPr bwMode="auto">
              <a:xfrm>
                <a:off x="1128" y="1926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6797" name="Line 61"/>
              <p:cNvSpPr>
                <a:spLocks noChangeShapeType="1"/>
              </p:cNvSpPr>
              <p:nvPr/>
            </p:nvSpPr>
            <p:spPr bwMode="auto">
              <a:xfrm flipH="1">
                <a:off x="1056" y="1926"/>
                <a:ext cx="72" cy="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16798" name="Group 62"/>
            <p:cNvGrpSpPr>
              <a:grpSpLocks/>
            </p:cNvGrpSpPr>
            <p:nvPr/>
          </p:nvGrpSpPr>
          <p:grpSpPr bwMode="auto">
            <a:xfrm>
              <a:off x="816" y="2832"/>
              <a:ext cx="720" cy="432"/>
              <a:chOff x="816" y="3024"/>
              <a:chExt cx="912" cy="528"/>
            </a:xfrm>
          </p:grpSpPr>
          <p:sp>
            <p:nvSpPr>
              <p:cNvPr id="116799" name="AutoShape 63"/>
              <p:cNvSpPr>
                <a:spLocks noChangeArrowheads="1"/>
              </p:cNvSpPr>
              <p:nvPr/>
            </p:nvSpPr>
            <p:spPr bwMode="auto">
              <a:xfrm flipV="1">
                <a:off x="1296" y="3120"/>
                <a:ext cx="432" cy="48"/>
              </a:xfrm>
              <a:prstGeom prst="homePlate">
                <a:avLst>
                  <a:gd name="adj" fmla="val 22500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116800" name="Group 64"/>
              <p:cNvGrpSpPr>
                <a:grpSpLocks/>
              </p:cNvGrpSpPr>
              <p:nvPr/>
            </p:nvGrpSpPr>
            <p:grpSpPr bwMode="auto">
              <a:xfrm>
                <a:off x="816" y="3024"/>
                <a:ext cx="816" cy="528"/>
                <a:chOff x="864" y="2880"/>
                <a:chExt cx="816" cy="528"/>
              </a:xfrm>
            </p:grpSpPr>
            <p:sp>
              <p:nvSpPr>
                <p:cNvPr id="116801" name="Oval 65"/>
                <p:cNvSpPr>
                  <a:spLocks noChangeArrowheads="1"/>
                </p:cNvSpPr>
                <p:nvPr/>
              </p:nvSpPr>
              <p:spPr bwMode="auto">
                <a:xfrm>
                  <a:off x="1440" y="2880"/>
                  <a:ext cx="240" cy="240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6802" name="Oval 66"/>
                <p:cNvSpPr>
                  <a:spLocks noChangeArrowheads="1"/>
                </p:cNvSpPr>
                <p:nvPr/>
              </p:nvSpPr>
              <p:spPr bwMode="auto">
                <a:xfrm>
                  <a:off x="1056" y="3216"/>
                  <a:ext cx="96" cy="192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6803" name="Oval 67"/>
                <p:cNvSpPr>
                  <a:spLocks noChangeArrowheads="1"/>
                </p:cNvSpPr>
                <p:nvPr/>
              </p:nvSpPr>
              <p:spPr bwMode="auto">
                <a:xfrm>
                  <a:off x="1248" y="3216"/>
                  <a:ext cx="96" cy="192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6804" name="Oval 68"/>
                <p:cNvSpPr>
                  <a:spLocks noChangeArrowheads="1"/>
                </p:cNvSpPr>
                <p:nvPr/>
              </p:nvSpPr>
              <p:spPr bwMode="auto">
                <a:xfrm>
                  <a:off x="864" y="2928"/>
                  <a:ext cx="144" cy="192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6805" name="Oval 69"/>
                <p:cNvSpPr>
                  <a:spLocks noChangeArrowheads="1"/>
                </p:cNvSpPr>
                <p:nvPr/>
              </p:nvSpPr>
              <p:spPr bwMode="auto">
                <a:xfrm>
                  <a:off x="960" y="2880"/>
                  <a:ext cx="528" cy="432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6806" name="Oval 70"/>
                <p:cNvSpPr>
                  <a:spLocks noChangeArrowheads="1"/>
                </p:cNvSpPr>
                <p:nvPr/>
              </p:nvSpPr>
              <p:spPr bwMode="auto">
                <a:xfrm>
                  <a:off x="1584" y="2928"/>
                  <a:ext cx="48" cy="96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116807" name="Group 71"/>
          <p:cNvGrpSpPr>
            <a:grpSpLocks/>
          </p:cNvGrpSpPr>
          <p:nvPr/>
        </p:nvGrpSpPr>
        <p:grpSpPr bwMode="auto">
          <a:xfrm>
            <a:off x="6781800" y="1524000"/>
            <a:ext cx="449263" cy="412750"/>
            <a:chOff x="816" y="2832"/>
            <a:chExt cx="720" cy="624"/>
          </a:xfrm>
        </p:grpSpPr>
        <p:grpSp>
          <p:nvGrpSpPr>
            <p:cNvPr id="116808" name="Group 72"/>
            <p:cNvGrpSpPr>
              <a:grpSpLocks/>
            </p:cNvGrpSpPr>
            <p:nvPr/>
          </p:nvGrpSpPr>
          <p:grpSpPr bwMode="auto">
            <a:xfrm>
              <a:off x="960" y="3216"/>
              <a:ext cx="192" cy="240"/>
              <a:chOff x="1056" y="1776"/>
              <a:chExt cx="192" cy="240"/>
            </a:xfrm>
          </p:grpSpPr>
          <p:sp>
            <p:nvSpPr>
              <p:cNvPr id="116809" name="Line 73"/>
              <p:cNvSpPr>
                <a:spLocks noChangeShapeType="1"/>
              </p:cNvSpPr>
              <p:nvPr/>
            </p:nvSpPr>
            <p:spPr bwMode="auto">
              <a:xfrm>
                <a:off x="1104" y="1776"/>
                <a:ext cx="24" cy="15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6810" name="Line 74"/>
              <p:cNvSpPr>
                <a:spLocks noChangeShapeType="1"/>
              </p:cNvSpPr>
              <p:nvPr/>
            </p:nvSpPr>
            <p:spPr bwMode="auto">
              <a:xfrm>
                <a:off x="1128" y="1926"/>
                <a:ext cx="120" cy="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6811" name="Line 75"/>
              <p:cNvSpPr>
                <a:spLocks noChangeShapeType="1"/>
              </p:cNvSpPr>
              <p:nvPr/>
            </p:nvSpPr>
            <p:spPr bwMode="auto">
              <a:xfrm>
                <a:off x="1128" y="1926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6812" name="Line 76"/>
              <p:cNvSpPr>
                <a:spLocks noChangeShapeType="1"/>
              </p:cNvSpPr>
              <p:nvPr/>
            </p:nvSpPr>
            <p:spPr bwMode="auto">
              <a:xfrm flipH="1">
                <a:off x="1056" y="1926"/>
                <a:ext cx="72" cy="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16813" name="Group 77"/>
            <p:cNvGrpSpPr>
              <a:grpSpLocks/>
            </p:cNvGrpSpPr>
            <p:nvPr/>
          </p:nvGrpSpPr>
          <p:grpSpPr bwMode="auto">
            <a:xfrm>
              <a:off x="1104" y="3216"/>
              <a:ext cx="192" cy="240"/>
              <a:chOff x="1056" y="1776"/>
              <a:chExt cx="192" cy="240"/>
            </a:xfrm>
          </p:grpSpPr>
          <p:sp>
            <p:nvSpPr>
              <p:cNvPr id="116814" name="Line 78"/>
              <p:cNvSpPr>
                <a:spLocks noChangeShapeType="1"/>
              </p:cNvSpPr>
              <p:nvPr/>
            </p:nvSpPr>
            <p:spPr bwMode="auto">
              <a:xfrm>
                <a:off x="1104" y="1776"/>
                <a:ext cx="24" cy="15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6815" name="Line 79"/>
              <p:cNvSpPr>
                <a:spLocks noChangeShapeType="1"/>
              </p:cNvSpPr>
              <p:nvPr/>
            </p:nvSpPr>
            <p:spPr bwMode="auto">
              <a:xfrm>
                <a:off x="1128" y="1926"/>
                <a:ext cx="120" cy="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6816" name="Line 80"/>
              <p:cNvSpPr>
                <a:spLocks noChangeShapeType="1"/>
              </p:cNvSpPr>
              <p:nvPr/>
            </p:nvSpPr>
            <p:spPr bwMode="auto">
              <a:xfrm>
                <a:off x="1128" y="1926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6817" name="Line 81"/>
              <p:cNvSpPr>
                <a:spLocks noChangeShapeType="1"/>
              </p:cNvSpPr>
              <p:nvPr/>
            </p:nvSpPr>
            <p:spPr bwMode="auto">
              <a:xfrm flipH="1">
                <a:off x="1056" y="1926"/>
                <a:ext cx="72" cy="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16818" name="Group 82"/>
            <p:cNvGrpSpPr>
              <a:grpSpLocks/>
            </p:cNvGrpSpPr>
            <p:nvPr/>
          </p:nvGrpSpPr>
          <p:grpSpPr bwMode="auto">
            <a:xfrm>
              <a:off x="816" y="2832"/>
              <a:ext cx="720" cy="432"/>
              <a:chOff x="816" y="3024"/>
              <a:chExt cx="912" cy="528"/>
            </a:xfrm>
          </p:grpSpPr>
          <p:sp>
            <p:nvSpPr>
              <p:cNvPr id="116819" name="AutoShape 83"/>
              <p:cNvSpPr>
                <a:spLocks noChangeArrowheads="1"/>
              </p:cNvSpPr>
              <p:nvPr/>
            </p:nvSpPr>
            <p:spPr bwMode="auto">
              <a:xfrm flipV="1">
                <a:off x="1296" y="3120"/>
                <a:ext cx="432" cy="48"/>
              </a:xfrm>
              <a:prstGeom prst="homePlate">
                <a:avLst>
                  <a:gd name="adj" fmla="val 22500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116820" name="Group 84"/>
              <p:cNvGrpSpPr>
                <a:grpSpLocks/>
              </p:cNvGrpSpPr>
              <p:nvPr/>
            </p:nvGrpSpPr>
            <p:grpSpPr bwMode="auto">
              <a:xfrm>
                <a:off x="816" y="3024"/>
                <a:ext cx="816" cy="528"/>
                <a:chOff x="864" y="2880"/>
                <a:chExt cx="816" cy="528"/>
              </a:xfrm>
            </p:grpSpPr>
            <p:sp>
              <p:nvSpPr>
                <p:cNvPr id="116821" name="Oval 85"/>
                <p:cNvSpPr>
                  <a:spLocks noChangeArrowheads="1"/>
                </p:cNvSpPr>
                <p:nvPr/>
              </p:nvSpPr>
              <p:spPr bwMode="auto">
                <a:xfrm>
                  <a:off x="1440" y="2880"/>
                  <a:ext cx="240" cy="240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6822" name="Oval 86"/>
                <p:cNvSpPr>
                  <a:spLocks noChangeArrowheads="1"/>
                </p:cNvSpPr>
                <p:nvPr/>
              </p:nvSpPr>
              <p:spPr bwMode="auto">
                <a:xfrm>
                  <a:off x="1056" y="3216"/>
                  <a:ext cx="96" cy="192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6823" name="Oval 87"/>
                <p:cNvSpPr>
                  <a:spLocks noChangeArrowheads="1"/>
                </p:cNvSpPr>
                <p:nvPr/>
              </p:nvSpPr>
              <p:spPr bwMode="auto">
                <a:xfrm>
                  <a:off x="1248" y="3216"/>
                  <a:ext cx="96" cy="192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6824" name="Oval 88"/>
                <p:cNvSpPr>
                  <a:spLocks noChangeArrowheads="1"/>
                </p:cNvSpPr>
                <p:nvPr/>
              </p:nvSpPr>
              <p:spPr bwMode="auto">
                <a:xfrm>
                  <a:off x="864" y="2928"/>
                  <a:ext cx="144" cy="192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6825" name="Oval 89"/>
                <p:cNvSpPr>
                  <a:spLocks noChangeArrowheads="1"/>
                </p:cNvSpPr>
                <p:nvPr/>
              </p:nvSpPr>
              <p:spPr bwMode="auto">
                <a:xfrm>
                  <a:off x="960" y="2880"/>
                  <a:ext cx="528" cy="432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6826" name="Oval 90"/>
                <p:cNvSpPr>
                  <a:spLocks noChangeArrowheads="1"/>
                </p:cNvSpPr>
                <p:nvPr/>
              </p:nvSpPr>
              <p:spPr bwMode="auto">
                <a:xfrm>
                  <a:off x="1584" y="2928"/>
                  <a:ext cx="48" cy="96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116827" name="Group 91"/>
          <p:cNvGrpSpPr>
            <a:grpSpLocks/>
          </p:cNvGrpSpPr>
          <p:nvPr/>
        </p:nvGrpSpPr>
        <p:grpSpPr bwMode="auto">
          <a:xfrm>
            <a:off x="6629400" y="762000"/>
            <a:ext cx="449263" cy="412750"/>
            <a:chOff x="816" y="2832"/>
            <a:chExt cx="720" cy="624"/>
          </a:xfrm>
        </p:grpSpPr>
        <p:grpSp>
          <p:nvGrpSpPr>
            <p:cNvPr id="116828" name="Group 92"/>
            <p:cNvGrpSpPr>
              <a:grpSpLocks/>
            </p:cNvGrpSpPr>
            <p:nvPr/>
          </p:nvGrpSpPr>
          <p:grpSpPr bwMode="auto">
            <a:xfrm>
              <a:off x="960" y="3216"/>
              <a:ext cx="192" cy="240"/>
              <a:chOff x="1056" y="1776"/>
              <a:chExt cx="192" cy="240"/>
            </a:xfrm>
          </p:grpSpPr>
          <p:sp>
            <p:nvSpPr>
              <p:cNvPr id="116829" name="Line 93"/>
              <p:cNvSpPr>
                <a:spLocks noChangeShapeType="1"/>
              </p:cNvSpPr>
              <p:nvPr/>
            </p:nvSpPr>
            <p:spPr bwMode="auto">
              <a:xfrm>
                <a:off x="1104" y="1776"/>
                <a:ext cx="24" cy="15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6830" name="Line 94"/>
              <p:cNvSpPr>
                <a:spLocks noChangeShapeType="1"/>
              </p:cNvSpPr>
              <p:nvPr/>
            </p:nvSpPr>
            <p:spPr bwMode="auto">
              <a:xfrm>
                <a:off x="1128" y="1926"/>
                <a:ext cx="120" cy="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6831" name="Line 95"/>
              <p:cNvSpPr>
                <a:spLocks noChangeShapeType="1"/>
              </p:cNvSpPr>
              <p:nvPr/>
            </p:nvSpPr>
            <p:spPr bwMode="auto">
              <a:xfrm>
                <a:off x="1128" y="1926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6832" name="Line 96"/>
              <p:cNvSpPr>
                <a:spLocks noChangeShapeType="1"/>
              </p:cNvSpPr>
              <p:nvPr/>
            </p:nvSpPr>
            <p:spPr bwMode="auto">
              <a:xfrm flipH="1">
                <a:off x="1056" y="1926"/>
                <a:ext cx="72" cy="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16833" name="Group 97"/>
            <p:cNvGrpSpPr>
              <a:grpSpLocks/>
            </p:cNvGrpSpPr>
            <p:nvPr/>
          </p:nvGrpSpPr>
          <p:grpSpPr bwMode="auto">
            <a:xfrm>
              <a:off x="1104" y="3216"/>
              <a:ext cx="192" cy="240"/>
              <a:chOff x="1056" y="1776"/>
              <a:chExt cx="192" cy="240"/>
            </a:xfrm>
          </p:grpSpPr>
          <p:sp>
            <p:nvSpPr>
              <p:cNvPr id="116834" name="Line 98"/>
              <p:cNvSpPr>
                <a:spLocks noChangeShapeType="1"/>
              </p:cNvSpPr>
              <p:nvPr/>
            </p:nvSpPr>
            <p:spPr bwMode="auto">
              <a:xfrm>
                <a:off x="1104" y="1776"/>
                <a:ext cx="24" cy="15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6835" name="Line 99"/>
              <p:cNvSpPr>
                <a:spLocks noChangeShapeType="1"/>
              </p:cNvSpPr>
              <p:nvPr/>
            </p:nvSpPr>
            <p:spPr bwMode="auto">
              <a:xfrm>
                <a:off x="1128" y="1926"/>
                <a:ext cx="120" cy="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6836" name="Line 100"/>
              <p:cNvSpPr>
                <a:spLocks noChangeShapeType="1"/>
              </p:cNvSpPr>
              <p:nvPr/>
            </p:nvSpPr>
            <p:spPr bwMode="auto">
              <a:xfrm>
                <a:off x="1128" y="1926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6837" name="Line 101"/>
              <p:cNvSpPr>
                <a:spLocks noChangeShapeType="1"/>
              </p:cNvSpPr>
              <p:nvPr/>
            </p:nvSpPr>
            <p:spPr bwMode="auto">
              <a:xfrm flipH="1">
                <a:off x="1056" y="1926"/>
                <a:ext cx="72" cy="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16838" name="Group 102"/>
            <p:cNvGrpSpPr>
              <a:grpSpLocks/>
            </p:cNvGrpSpPr>
            <p:nvPr/>
          </p:nvGrpSpPr>
          <p:grpSpPr bwMode="auto">
            <a:xfrm>
              <a:off x="816" y="2832"/>
              <a:ext cx="720" cy="432"/>
              <a:chOff x="816" y="3024"/>
              <a:chExt cx="912" cy="528"/>
            </a:xfrm>
          </p:grpSpPr>
          <p:sp>
            <p:nvSpPr>
              <p:cNvPr id="116839" name="AutoShape 103"/>
              <p:cNvSpPr>
                <a:spLocks noChangeArrowheads="1"/>
              </p:cNvSpPr>
              <p:nvPr/>
            </p:nvSpPr>
            <p:spPr bwMode="auto">
              <a:xfrm flipV="1">
                <a:off x="1296" y="3120"/>
                <a:ext cx="432" cy="48"/>
              </a:xfrm>
              <a:prstGeom prst="homePlate">
                <a:avLst>
                  <a:gd name="adj" fmla="val 22500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116840" name="Group 104"/>
              <p:cNvGrpSpPr>
                <a:grpSpLocks/>
              </p:cNvGrpSpPr>
              <p:nvPr/>
            </p:nvGrpSpPr>
            <p:grpSpPr bwMode="auto">
              <a:xfrm>
                <a:off x="816" y="3024"/>
                <a:ext cx="816" cy="528"/>
                <a:chOff x="864" y="2880"/>
                <a:chExt cx="816" cy="528"/>
              </a:xfrm>
            </p:grpSpPr>
            <p:sp>
              <p:nvSpPr>
                <p:cNvPr id="116841" name="Oval 105"/>
                <p:cNvSpPr>
                  <a:spLocks noChangeArrowheads="1"/>
                </p:cNvSpPr>
                <p:nvPr/>
              </p:nvSpPr>
              <p:spPr bwMode="auto">
                <a:xfrm>
                  <a:off x="1440" y="2880"/>
                  <a:ext cx="240" cy="240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6842" name="Oval 106"/>
                <p:cNvSpPr>
                  <a:spLocks noChangeArrowheads="1"/>
                </p:cNvSpPr>
                <p:nvPr/>
              </p:nvSpPr>
              <p:spPr bwMode="auto">
                <a:xfrm>
                  <a:off x="1056" y="3216"/>
                  <a:ext cx="96" cy="192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6843" name="Oval 107"/>
                <p:cNvSpPr>
                  <a:spLocks noChangeArrowheads="1"/>
                </p:cNvSpPr>
                <p:nvPr/>
              </p:nvSpPr>
              <p:spPr bwMode="auto">
                <a:xfrm>
                  <a:off x="1248" y="3216"/>
                  <a:ext cx="96" cy="192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6844" name="Oval 108"/>
                <p:cNvSpPr>
                  <a:spLocks noChangeArrowheads="1"/>
                </p:cNvSpPr>
                <p:nvPr/>
              </p:nvSpPr>
              <p:spPr bwMode="auto">
                <a:xfrm>
                  <a:off x="864" y="2928"/>
                  <a:ext cx="144" cy="192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6845" name="Oval 109"/>
                <p:cNvSpPr>
                  <a:spLocks noChangeArrowheads="1"/>
                </p:cNvSpPr>
                <p:nvPr/>
              </p:nvSpPr>
              <p:spPr bwMode="auto">
                <a:xfrm>
                  <a:off x="960" y="2880"/>
                  <a:ext cx="528" cy="432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6846" name="Oval 110"/>
                <p:cNvSpPr>
                  <a:spLocks noChangeArrowheads="1"/>
                </p:cNvSpPr>
                <p:nvPr/>
              </p:nvSpPr>
              <p:spPr bwMode="auto">
                <a:xfrm>
                  <a:off x="1584" y="2928"/>
                  <a:ext cx="48" cy="96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116847" name="Group 111"/>
          <p:cNvGrpSpPr>
            <a:grpSpLocks/>
          </p:cNvGrpSpPr>
          <p:nvPr/>
        </p:nvGrpSpPr>
        <p:grpSpPr bwMode="auto">
          <a:xfrm>
            <a:off x="7315200" y="685800"/>
            <a:ext cx="449263" cy="412750"/>
            <a:chOff x="816" y="2832"/>
            <a:chExt cx="720" cy="624"/>
          </a:xfrm>
        </p:grpSpPr>
        <p:grpSp>
          <p:nvGrpSpPr>
            <p:cNvPr id="116848" name="Group 112"/>
            <p:cNvGrpSpPr>
              <a:grpSpLocks/>
            </p:cNvGrpSpPr>
            <p:nvPr/>
          </p:nvGrpSpPr>
          <p:grpSpPr bwMode="auto">
            <a:xfrm>
              <a:off x="960" y="3216"/>
              <a:ext cx="192" cy="240"/>
              <a:chOff x="1056" y="1776"/>
              <a:chExt cx="192" cy="240"/>
            </a:xfrm>
          </p:grpSpPr>
          <p:sp>
            <p:nvSpPr>
              <p:cNvPr id="116849" name="Line 113"/>
              <p:cNvSpPr>
                <a:spLocks noChangeShapeType="1"/>
              </p:cNvSpPr>
              <p:nvPr/>
            </p:nvSpPr>
            <p:spPr bwMode="auto">
              <a:xfrm>
                <a:off x="1104" y="1776"/>
                <a:ext cx="24" cy="15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6850" name="Line 114"/>
              <p:cNvSpPr>
                <a:spLocks noChangeShapeType="1"/>
              </p:cNvSpPr>
              <p:nvPr/>
            </p:nvSpPr>
            <p:spPr bwMode="auto">
              <a:xfrm>
                <a:off x="1128" y="1926"/>
                <a:ext cx="120" cy="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6851" name="Line 115"/>
              <p:cNvSpPr>
                <a:spLocks noChangeShapeType="1"/>
              </p:cNvSpPr>
              <p:nvPr/>
            </p:nvSpPr>
            <p:spPr bwMode="auto">
              <a:xfrm>
                <a:off x="1128" y="1926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6852" name="Line 116"/>
              <p:cNvSpPr>
                <a:spLocks noChangeShapeType="1"/>
              </p:cNvSpPr>
              <p:nvPr/>
            </p:nvSpPr>
            <p:spPr bwMode="auto">
              <a:xfrm flipH="1">
                <a:off x="1056" y="1926"/>
                <a:ext cx="72" cy="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16853" name="Group 117"/>
            <p:cNvGrpSpPr>
              <a:grpSpLocks/>
            </p:cNvGrpSpPr>
            <p:nvPr/>
          </p:nvGrpSpPr>
          <p:grpSpPr bwMode="auto">
            <a:xfrm>
              <a:off x="1104" y="3216"/>
              <a:ext cx="192" cy="240"/>
              <a:chOff x="1056" y="1776"/>
              <a:chExt cx="192" cy="240"/>
            </a:xfrm>
          </p:grpSpPr>
          <p:sp>
            <p:nvSpPr>
              <p:cNvPr id="116854" name="Line 118"/>
              <p:cNvSpPr>
                <a:spLocks noChangeShapeType="1"/>
              </p:cNvSpPr>
              <p:nvPr/>
            </p:nvSpPr>
            <p:spPr bwMode="auto">
              <a:xfrm>
                <a:off x="1104" y="1776"/>
                <a:ext cx="24" cy="15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6855" name="Line 119"/>
              <p:cNvSpPr>
                <a:spLocks noChangeShapeType="1"/>
              </p:cNvSpPr>
              <p:nvPr/>
            </p:nvSpPr>
            <p:spPr bwMode="auto">
              <a:xfrm>
                <a:off x="1128" y="1926"/>
                <a:ext cx="120" cy="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6856" name="Line 120"/>
              <p:cNvSpPr>
                <a:spLocks noChangeShapeType="1"/>
              </p:cNvSpPr>
              <p:nvPr/>
            </p:nvSpPr>
            <p:spPr bwMode="auto">
              <a:xfrm>
                <a:off x="1128" y="1926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6857" name="Line 121"/>
              <p:cNvSpPr>
                <a:spLocks noChangeShapeType="1"/>
              </p:cNvSpPr>
              <p:nvPr/>
            </p:nvSpPr>
            <p:spPr bwMode="auto">
              <a:xfrm flipH="1">
                <a:off x="1056" y="1926"/>
                <a:ext cx="72" cy="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16858" name="Group 122"/>
            <p:cNvGrpSpPr>
              <a:grpSpLocks/>
            </p:cNvGrpSpPr>
            <p:nvPr/>
          </p:nvGrpSpPr>
          <p:grpSpPr bwMode="auto">
            <a:xfrm>
              <a:off x="816" y="2832"/>
              <a:ext cx="720" cy="432"/>
              <a:chOff x="816" y="3024"/>
              <a:chExt cx="912" cy="528"/>
            </a:xfrm>
          </p:grpSpPr>
          <p:sp>
            <p:nvSpPr>
              <p:cNvPr id="116859" name="AutoShape 123"/>
              <p:cNvSpPr>
                <a:spLocks noChangeArrowheads="1"/>
              </p:cNvSpPr>
              <p:nvPr/>
            </p:nvSpPr>
            <p:spPr bwMode="auto">
              <a:xfrm flipV="1">
                <a:off x="1296" y="3120"/>
                <a:ext cx="432" cy="48"/>
              </a:xfrm>
              <a:prstGeom prst="homePlate">
                <a:avLst>
                  <a:gd name="adj" fmla="val 22500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116860" name="Group 124"/>
              <p:cNvGrpSpPr>
                <a:grpSpLocks/>
              </p:cNvGrpSpPr>
              <p:nvPr/>
            </p:nvGrpSpPr>
            <p:grpSpPr bwMode="auto">
              <a:xfrm>
                <a:off x="816" y="3024"/>
                <a:ext cx="816" cy="528"/>
                <a:chOff x="864" y="2880"/>
                <a:chExt cx="816" cy="528"/>
              </a:xfrm>
            </p:grpSpPr>
            <p:sp>
              <p:nvSpPr>
                <p:cNvPr id="116861" name="Oval 125"/>
                <p:cNvSpPr>
                  <a:spLocks noChangeArrowheads="1"/>
                </p:cNvSpPr>
                <p:nvPr/>
              </p:nvSpPr>
              <p:spPr bwMode="auto">
                <a:xfrm>
                  <a:off x="1440" y="2880"/>
                  <a:ext cx="240" cy="240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6862" name="Oval 126"/>
                <p:cNvSpPr>
                  <a:spLocks noChangeArrowheads="1"/>
                </p:cNvSpPr>
                <p:nvPr/>
              </p:nvSpPr>
              <p:spPr bwMode="auto">
                <a:xfrm>
                  <a:off x="1056" y="3216"/>
                  <a:ext cx="96" cy="192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6863" name="Oval 127"/>
                <p:cNvSpPr>
                  <a:spLocks noChangeArrowheads="1"/>
                </p:cNvSpPr>
                <p:nvPr/>
              </p:nvSpPr>
              <p:spPr bwMode="auto">
                <a:xfrm>
                  <a:off x="1248" y="3216"/>
                  <a:ext cx="96" cy="192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6864" name="Oval 128"/>
                <p:cNvSpPr>
                  <a:spLocks noChangeArrowheads="1"/>
                </p:cNvSpPr>
                <p:nvPr/>
              </p:nvSpPr>
              <p:spPr bwMode="auto">
                <a:xfrm>
                  <a:off x="864" y="2928"/>
                  <a:ext cx="144" cy="192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6865" name="Oval 129"/>
                <p:cNvSpPr>
                  <a:spLocks noChangeArrowheads="1"/>
                </p:cNvSpPr>
                <p:nvPr/>
              </p:nvSpPr>
              <p:spPr bwMode="auto">
                <a:xfrm>
                  <a:off x="960" y="2880"/>
                  <a:ext cx="528" cy="432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6866" name="Oval 130"/>
                <p:cNvSpPr>
                  <a:spLocks noChangeArrowheads="1"/>
                </p:cNvSpPr>
                <p:nvPr/>
              </p:nvSpPr>
              <p:spPr bwMode="auto">
                <a:xfrm>
                  <a:off x="1584" y="2928"/>
                  <a:ext cx="48" cy="96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116868" name="Oval 132"/>
          <p:cNvSpPr>
            <a:spLocks noChangeArrowheads="1"/>
          </p:cNvSpPr>
          <p:nvPr/>
        </p:nvSpPr>
        <p:spPr bwMode="auto">
          <a:xfrm>
            <a:off x="152400" y="0"/>
            <a:ext cx="2743200" cy="2286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6869" name="Oval 133"/>
          <p:cNvSpPr>
            <a:spLocks noChangeArrowheads="1"/>
          </p:cNvSpPr>
          <p:nvPr/>
        </p:nvSpPr>
        <p:spPr bwMode="auto">
          <a:xfrm>
            <a:off x="6400800" y="4038600"/>
            <a:ext cx="2743200" cy="2286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6870" name="Oval 134"/>
          <p:cNvSpPr>
            <a:spLocks noChangeArrowheads="1"/>
          </p:cNvSpPr>
          <p:nvPr/>
        </p:nvSpPr>
        <p:spPr bwMode="auto">
          <a:xfrm>
            <a:off x="6096000" y="228600"/>
            <a:ext cx="2743200" cy="2286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6871" name="Oval 135"/>
          <p:cNvSpPr>
            <a:spLocks noChangeArrowheads="1"/>
          </p:cNvSpPr>
          <p:nvPr/>
        </p:nvSpPr>
        <p:spPr bwMode="auto">
          <a:xfrm>
            <a:off x="304800" y="4343400"/>
            <a:ext cx="2743200" cy="2286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6872" name="Line 136"/>
          <p:cNvSpPr>
            <a:spLocks noChangeShapeType="1"/>
          </p:cNvSpPr>
          <p:nvPr/>
        </p:nvSpPr>
        <p:spPr bwMode="auto">
          <a:xfrm flipH="1" flipV="1">
            <a:off x="2514600" y="1981200"/>
            <a:ext cx="1524000" cy="9906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6873" name="Line 137"/>
          <p:cNvSpPr>
            <a:spLocks noChangeShapeType="1"/>
          </p:cNvSpPr>
          <p:nvPr/>
        </p:nvSpPr>
        <p:spPr bwMode="auto">
          <a:xfrm flipH="1">
            <a:off x="2819400" y="3962400"/>
            <a:ext cx="1295400" cy="8382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6874" name="Line 138"/>
          <p:cNvSpPr>
            <a:spLocks noChangeShapeType="1"/>
          </p:cNvSpPr>
          <p:nvPr/>
        </p:nvSpPr>
        <p:spPr bwMode="auto">
          <a:xfrm flipH="1">
            <a:off x="4953000" y="2209800"/>
            <a:ext cx="1524000" cy="10668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6875" name="Line 139"/>
          <p:cNvSpPr>
            <a:spLocks noChangeShapeType="1"/>
          </p:cNvSpPr>
          <p:nvPr/>
        </p:nvSpPr>
        <p:spPr bwMode="auto">
          <a:xfrm flipH="1" flipV="1">
            <a:off x="4876800" y="3962400"/>
            <a:ext cx="1524000" cy="9906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6876" name="Picture 140" descr="nam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604838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877" name="Picture 141" descr="nam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604838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878" name="Picture 142" descr="nam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604838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879" name="Picture 143" descr="nam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19200"/>
            <a:ext cx="604838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880" name="Picture 144" descr="nam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04800"/>
            <a:ext cx="604838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881" name="Picture 145" descr="nam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990600"/>
            <a:ext cx="604838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882" name="Picture 146" descr="hat de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4803">
            <a:off x="685800" y="4953000"/>
            <a:ext cx="255588" cy="31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883" name="Picture 147" descr="hat de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4803">
            <a:off x="1397000" y="4837113"/>
            <a:ext cx="255588" cy="31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884" name="Picture 148" descr="hat de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4803">
            <a:off x="2133600" y="4876800"/>
            <a:ext cx="255588" cy="31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885" name="Picture 149" descr="hat de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4803">
            <a:off x="2667000" y="5334000"/>
            <a:ext cx="255588" cy="31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886" name="Picture 150" descr="hat de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4803">
            <a:off x="1828800" y="5562600"/>
            <a:ext cx="255588" cy="31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887" name="Picture 151" descr="hat de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4803">
            <a:off x="1219200" y="5791200"/>
            <a:ext cx="255588" cy="31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889" name="Picture 153" descr="fleur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7974" flipH="1">
            <a:off x="8305800" y="4343400"/>
            <a:ext cx="414338" cy="83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890" name="Picture 154" descr="fleur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7974" flipH="1">
            <a:off x="7696200" y="4114800"/>
            <a:ext cx="414338" cy="83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891" name="Picture 155" descr="huong duo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105400"/>
            <a:ext cx="795338" cy="84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892" name="Picture 156" descr="huong duo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876800"/>
            <a:ext cx="795338" cy="84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893" name="Picture 157" descr="huong duo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953000"/>
            <a:ext cx="795338" cy="84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894" name="Picture 158" descr="ga dep1 can00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838200"/>
            <a:ext cx="990600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6895" name="Group 159"/>
          <p:cNvGrpSpPr>
            <a:grpSpLocks/>
          </p:cNvGrpSpPr>
          <p:nvPr/>
        </p:nvGrpSpPr>
        <p:grpSpPr bwMode="auto">
          <a:xfrm>
            <a:off x="7391400" y="1828800"/>
            <a:ext cx="449263" cy="412750"/>
            <a:chOff x="816" y="2832"/>
            <a:chExt cx="720" cy="624"/>
          </a:xfrm>
        </p:grpSpPr>
        <p:grpSp>
          <p:nvGrpSpPr>
            <p:cNvPr id="116896" name="Group 160"/>
            <p:cNvGrpSpPr>
              <a:grpSpLocks/>
            </p:cNvGrpSpPr>
            <p:nvPr/>
          </p:nvGrpSpPr>
          <p:grpSpPr bwMode="auto">
            <a:xfrm>
              <a:off x="960" y="3216"/>
              <a:ext cx="192" cy="240"/>
              <a:chOff x="1056" y="1776"/>
              <a:chExt cx="192" cy="240"/>
            </a:xfrm>
          </p:grpSpPr>
          <p:sp>
            <p:nvSpPr>
              <p:cNvPr id="116897" name="Line 161"/>
              <p:cNvSpPr>
                <a:spLocks noChangeShapeType="1"/>
              </p:cNvSpPr>
              <p:nvPr/>
            </p:nvSpPr>
            <p:spPr bwMode="auto">
              <a:xfrm>
                <a:off x="1104" y="1776"/>
                <a:ext cx="24" cy="15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6898" name="Line 162"/>
              <p:cNvSpPr>
                <a:spLocks noChangeShapeType="1"/>
              </p:cNvSpPr>
              <p:nvPr/>
            </p:nvSpPr>
            <p:spPr bwMode="auto">
              <a:xfrm>
                <a:off x="1128" y="1926"/>
                <a:ext cx="120" cy="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6899" name="Line 163"/>
              <p:cNvSpPr>
                <a:spLocks noChangeShapeType="1"/>
              </p:cNvSpPr>
              <p:nvPr/>
            </p:nvSpPr>
            <p:spPr bwMode="auto">
              <a:xfrm>
                <a:off x="1128" y="1926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6900" name="Line 164"/>
              <p:cNvSpPr>
                <a:spLocks noChangeShapeType="1"/>
              </p:cNvSpPr>
              <p:nvPr/>
            </p:nvSpPr>
            <p:spPr bwMode="auto">
              <a:xfrm flipH="1">
                <a:off x="1056" y="1926"/>
                <a:ext cx="72" cy="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16901" name="Group 165"/>
            <p:cNvGrpSpPr>
              <a:grpSpLocks/>
            </p:cNvGrpSpPr>
            <p:nvPr/>
          </p:nvGrpSpPr>
          <p:grpSpPr bwMode="auto">
            <a:xfrm>
              <a:off x="1104" y="3216"/>
              <a:ext cx="192" cy="240"/>
              <a:chOff x="1056" y="1776"/>
              <a:chExt cx="192" cy="240"/>
            </a:xfrm>
          </p:grpSpPr>
          <p:sp>
            <p:nvSpPr>
              <p:cNvPr id="116902" name="Line 166"/>
              <p:cNvSpPr>
                <a:spLocks noChangeShapeType="1"/>
              </p:cNvSpPr>
              <p:nvPr/>
            </p:nvSpPr>
            <p:spPr bwMode="auto">
              <a:xfrm>
                <a:off x="1104" y="1776"/>
                <a:ext cx="24" cy="15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6903" name="Line 167"/>
              <p:cNvSpPr>
                <a:spLocks noChangeShapeType="1"/>
              </p:cNvSpPr>
              <p:nvPr/>
            </p:nvSpPr>
            <p:spPr bwMode="auto">
              <a:xfrm>
                <a:off x="1128" y="1926"/>
                <a:ext cx="120" cy="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6904" name="Line 168"/>
              <p:cNvSpPr>
                <a:spLocks noChangeShapeType="1"/>
              </p:cNvSpPr>
              <p:nvPr/>
            </p:nvSpPr>
            <p:spPr bwMode="auto">
              <a:xfrm>
                <a:off x="1128" y="1926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6905" name="Line 169"/>
              <p:cNvSpPr>
                <a:spLocks noChangeShapeType="1"/>
              </p:cNvSpPr>
              <p:nvPr/>
            </p:nvSpPr>
            <p:spPr bwMode="auto">
              <a:xfrm flipH="1">
                <a:off x="1056" y="1926"/>
                <a:ext cx="72" cy="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16906" name="Group 170"/>
            <p:cNvGrpSpPr>
              <a:grpSpLocks/>
            </p:cNvGrpSpPr>
            <p:nvPr/>
          </p:nvGrpSpPr>
          <p:grpSpPr bwMode="auto">
            <a:xfrm>
              <a:off x="816" y="2832"/>
              <a:ext cx="720" cy="432"/>
              <a:chOff x="816" y="3024"/>
              <a:chExt cx="912" cy="528"/>
            </a:xfrm>
          </p:grpSpPr>
          <p:sp>
            <p:nvSpPr>
              <p:cNvPr id="116907" name="AutoShape 171"/>
              <p:cNvSpPr>
                <a:spLocks noChangeArrowheads="1"/>
              </p:cNvSpPr>
              <p:nvPr/>
            </p:nvSpPr>
            <p:spPr bwMode="auto">
              <a:xfrm flipV="1">
                <a:off x="1296" y="3120"/>
                <a:ext cx="432" cy="48"/>
              </a:xfrm>
              <a:prstGeom prst="homePlate">
                <a:avLst>
                  <a:gd name="adj" fmla="val 22500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116908" name="Group 172"/>
              <p:cNvGrpSpPr>
                <a:grpSpLocks/>
              </p:cNvGrpSpPr>
              <p:nvPr/>
            </p:nvGrpSpPr>
            <p:grpSpPr bwMode="auto">
              <a:xfrm>
                <a:off x="816" y="3024"/>
                <a:ext cx="816" cy="528"/>
                <a:chOff x="864" y="2880"/>
                <a:chExt cx="816" cy="528"/>
              </a:xfrm>
            </p:grpSpPr>
            <p:sp>
              <p:nvSpPr>
                <p:cNvPr id="116909" name="Oval 173"/>
                <p:cNvSpPr>
                  <a:spLocks noChangeArrowheads="1"/>
                </p:cNvSpPr>
                <p:nvPr/>
              </p:nvSpPr>
              <p:spPr bwMode="auto">
                <a:xfrm>
                  <a:off x="1440" y="2880"/>
                  <a:ext cx="240" cy="240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6910" name="Oval 174"/>
                <p:cNvSpPr>
                  <a:spLocks noChangeArrowheads="1"/>
                </p:cNvSpPr>
                <p:nvPr/>
              </p:nvSpPr>
              <p:spPr bwMode="auto">
                <a:xfrm>
                  <a:off x="1056" y="3216"/>
                  <a:ext cx="96" cy="192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6911" name="Oval 175"/>
                <p:cNvSpPr>
                  <a:spLocks noChangeArrowheads="1"/>
                </p:cNvSpPr>
                <p:nvPr/>
              </p:nvSpPr>
              <p:spPr bwMode="auto">
                <a:xfrm>
                  <a:off x="1248" y="3216"/>
                  <a:ext cx="96" cy="192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6912" name="Oval 176"/>
                <p:cNvSpPr>
                  <a:spLocks noChangeArrowheads="1"/>
                </p:cNvSpPr>
                <p:nvPr/>
              </p:nvSpPr>
              <p:spPr bwMode="auto">
                <a:xfrm>
                  <a:off x="864" y="2928"/>
                  <a:ext cx="144" cy="192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6913" name="Oval 177"/>
                <p:cNvSpPr>
                  <a:spLocks noChangeArrowheads="1"/>
                </p:cNvSpPr>
                <p:nvPr/>
              </p:nvSpPr>
              <p:spPr bwMode="auto">
                <a:xfrm>
                  <a:off x="960" y="2880"/>
                  <a:ext cx="528" cy="432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6914" name="Oval 178"/>
                <p:cNvSpPr>
                  <a:spLocks noChangeArrowheads="1"/>
                </p:cNvSpPr>
                <p:nvPr/>
              </p:nvSpPr>
              <p:spPr bwMode="auto">
                <a:xfrm>
                  <a:off x="1584" y="2928"/>
                  <a:ext cx="48" cy="96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116915" name="Group 179"/>
          <p:cNvGrpSpPr>
            <a:grpSpLocks/>
          </p:cNvGrpSpPr>
          <p:nvPr/>
        </p:nvGrpSpPr>
        <p:grpSpPr bwMode="auto">
          <a:xfrm>
            <a:off x="7543800" y="1219200"/>
            <a:ext cx="449263" cy="412750"/>
            <a:chOff x="816" y="2832"/>
            <a:chExt cx="720" cy="624"/>
          </a:xfrm>
        </p:grpSpPr>
        <p:grpSp>
          <p:nvGrpSpPr>
            <p:cNvPr id="116916" name="Group 180"/>
            <p:cNvGrpSpPr>
              <a:grpSpLocks/>
            </p:cNvGrpSpPr>
            <p:nvPr/>
          </p:nvGrpSpPr>
          <p:grpSpPr bwMode="auto">
            <a:xfrm>
              <a:off x="960" y="3216"/>
              <a:ext cx="192" cy="240"/>
              <a:chOff x="1056" y="1776"/>
              <a:chExt cx="192" cy="240"/>
            </a:xfrm>
          </p:grpSpPr>
          <p:sp>
            <p:nvSpPr>
              <p:cNvPr id="116917" name="Line 181"/>
              <p:cNvSpPr>
                <a:spLocks noChangeShapeType="1"/>
              </p:cNvSpPr>
              <p:nvPr/>
            </p:nvSpPr>
            <p:spPr bwMode="auto">
              <a:xfrm>
                <a:off x="1104" y="1776"/>
                <a:ext cx="24" cy="15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6918" name="Line 182"/>
              <p:cNvSpPr>
                <a:spLocks noChangeShapeType="1"/>
              </p:cNvSpPr>
              <p:nvPr/>
            </p:nvSpPr>
            <p:spPr bwMode="auto">
              <a:xfrm>
                <a:off x="1128" y="1926"/>
                <a:ext cx="120" cy="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6919" name="Line 183"/>
              <p:cNvSpPr>
                <a:spLocks noChangeShapeType="1"/>
              </p:cNvSpPr>
              <p:nvPr/>
            </p:nvSpPr>
            <p:spPr bwMode="auto">
              <a:xfrm>
                <a:off x="1128" y="1926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6920" name="Line 184"/>
              <p:cNvSpPr>
                <a:spLocks noChangeShapeType="1"/>
              </p:cNvSpPr>
              <p:nvPr/>
            </p:nvSpPr>
            <p:spPr bwMode="auto">
              <a:xfrm flipH="1">
                <a:off x="1056" y="1926"/>
                <a:ext cx="72" cy="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16921" name="Group 185"/>
            <p:cNvGrpSpPr>
              <a:grpSpLocks/>
            </p:cNvGrpSpPr>
            <p:nvPr/>
          </p:nvGrpSpPr>
          <p:grpSpPr bwMode="auto">
            <a:xfrm>
              <a:off x="1104" y="3216"/>
              <a:ext cx="192" cy="240"/>
              <a:chOff x="1056" y="1776"/>
              <a:chExt cx="192" cy="240"/>
            </a:xfrm>
          </p:grpSpPr>
          <p:sp>
            <p:nvSpPr>
              <p:cNvPr id="116922" name="Line 186"/>
              <p:cNvSpPr>
                <a:spLocks noChangeShapeType="1"/>
              </p:cNvSpPr>
              <p:nvPr/>
            </p:nvSpPr>
            <p:spPr bwMode="auto">
              <a:xfrm>
                <a:off x="1104" y="1776"/>
                <a:ext cx="24" cy="15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6923" name="Line 187"/>
              <p:cNvSpPr>
                <a:spLocks noChangeShapeType="1"/>
              </p:cNvSpPr>
              <p:nvPr/>
            </p:nvSpPr>
            <p:spPr bwMode="auto">
              <a:xfrm>
                <a:off x="1128" y="1926"/>
                <a:ext cx="120" cy="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6924" name="Line 188"/>
              <p:cNvSpPr>
                <a:spLocks noChangeShapeType="1"/>
              </p:cNvSpPr>
              <p:nvPr/>
            </p:nvSpPr>
            <p:spPr bwMode="auto">
              <a:xfrm>
                <a:off x="1128" y="1926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6925" name="Line 189"/>
              <p:cNvSpPr>
                <a:spLocks noChangeShapeType="1"/>
              </p:cNvSpPr>
              <p:nvPr/>
            </p:nvSpPr>
            <p:spPr bwMode="auto">
              <a:xfrm flipH="1">
                <a:off x="1056" y="1926"/>
                <a:ext cx="72" cy="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16926" name="Group 190"/>
            <p:cNvGrpSpPr>
              <a:grpSpLocks/>
            </p:cNvGrpSpPr>
            <p:nvPr/>
          </p:nvGrpSpPr>
          <p:grpSpPr bwMode="auto">
            <a:xfrm>
              <a:off x="816" y="2832"/>
              <a:ext cx="720" cy="432"/>
              <a:chOff x="816" y="3024"/>
              <a:chExt cx="912" cy="528"/>
            </a:xfrm>
          </p:grpSpPr>
          <p:sp>
            <p:nvSpPr>
              <p:cNvPr id="116927" name="AutoShape 191"/>
              <p:cNvSpPr>
                <a:spLocks noChangeArrowheads="1"/>
              </p:cNvSpPr>
              <p:nvPr/>
            </p:nvSpPr>
            <p:spPr bwMode="auto">
              <a:xfrm flipV="1">
                <a:off x="1296" y="3120"/>
                <a:ext cx="432" cy="48"/>
              </a:xfrm>
              <a:prstGeom prst="homePlate">
                <a:avLst>
                  <a:gd name="adj" fmla="val 22500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116928" name="Group 192"/>
              <p:cNvGrpSpPr>
                <a:grpSpLocks/>
              </p:cNvGrpSpPr>
              <p:nvPr/>
            </p:nvGrpSpPr>
            <p:grpSpPr bwMode="auto">
              <a:xfrm>
                <a:off x="816" y="3024"/>
                <a:ext cx="816" cy="528"/>
                <a:chOff x="864" y="2880"/>
                <a:chExt cx="816" cy="528"/>
              </a:xfrm>
            </p:grpSpPr>
            <p:sp>
              <p:nvSpPr>
                <p:cNvPr id="116929" name="Oval 193"/>
                <p:cNvSpPr>
                  <a:spLocks noChangeArrowheads="1"/>
                </p:cNvSpPr>
                <p:nvPr/>
              </p:nvSpPr>
              <p:spPr bwMode="auto">
                <a:xfrm>
                  <a:off x="1440" y="2880"/>
                  <a:ext cx="240" cy="240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6930" name="Oval 194"/>
                <p:cNvSpPr>
                  <a:spLocks noChangeArrowheads="1"/>
                </p:cNvSpPr>
                <p:nvPr/>
              </p:nvSpPr>
              <p:spPr bwMode="auto">
                <a:xfrm>
                  <a:off x="1056" y="3216"/>
                  <a:ext cx="96" cy="192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6931" name="Oval 195"/>
                <p:cNvSpPr>
                  <a:spLocks noChangeArrowheads="1"/>
                </p:cNvSpPr>
                <p:nvPr/>
              </p:nvSpPr>
              <p:spPr bwMode="auto">
                <a:xfrm>
                  <a:off x="1248" y="3216"/>
                  <a:ext cx="96" cy="192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6932" name="Oval 196"/>
                <p:cNvSpPr>
                  <a:spLocks noChangeArrowheads="1"/>
                </p:cNvSpPr>
                <p:nvPr/>
              </p:nvSpPr>
              <p:spPr bwMode="auto">
                <a:xfrm>
                  <a:off x="864" y="2928"/>
                  <a:ext cx="144" cy="192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6933" name="Oval 197"/>
                <p:cNvSpPr>
                  <a:spLocks noChangeArrowheads="1"/>
                </p:cNvSpPr>
                <p:nvPr/>
              </p:nvSpPr>
              <p:spPr bwMode="auto">
                <a:xfrm>
                  <a:off x="960" y="2880"/>
                  <a:ext cx="528" cy="432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6934" name="Oval 198"/>
                <p:cNvSpPr>
                  <a:spLocks noChangeArrowheads="1"/>
                </p:cNvSpPr>
                <p:nvPr/>
              </p:nvSpPr>
              <p:spPr bwMode="auto">
                <a:xfrm>
                  <a:off x="1584" y="2928"/>
                  <a:ext cx="48" cy="96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116935" name="Group 199"/>
          <p:cNvGrpSpPr>
            <a:grpSpLocks/>
          </p:cNvGrpSpPr>
          <p:nvPr/>
        </p:nvGrpSpPr>
        <p:grpSpPr bwMode="auto">
          <a:xfrm>
            <a:off x="6781800" y="1524000"/>
            <a:ext cx="449263" cy="412750"/>
            <a:chOff x="816" y="2832"/>
            <a:chExt cx="720" cy="624"/>
          </a:xfrm>
        </p:grpSpPr>
        <p:grpSp>
          <p:nvGrpSpPr>
            <p:cNvPr id="116936" name="Group 200"/>
            <p:cNvGrpSpPr>
              <a:grpSpLocks/>
            </p:cNvGrpSpPr>
            <p:nvPr/>
          </p:nvGrpSpPr>
          <p:grpSpPr bwMode="auto">
            <a:xfrm>
              <a:off x="960" y="3216"/>
              <a:ext cx="192" cy="240"/>
              <a:chOff x="1056" y="1776"/>
              <a:chExt cx="192" cy="240"/>
            </a:xfrm>
          </p:grpSpPr>
          <p:sp>
            <p:nvSpPr>
              <p:cNvPr id="116937" name="Line 201"/>
              <p:cNvSpPr>
                <a:spLocks noChangeShapeType="1"/>
              </p:cNvSpPr>
              <p:nvPr/>
            </p:nvSpPr>
            <p:spPr bwMode="auto">
              <a:xfrm>
                <a:off x="1104" y="1776"/>
                <a:ext cx="24" cy="15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6938" name="Line 202"/>
              <p:cNvSpPr>
                <a:spLocks noChangeShapeType="1"/>
              </p:cNvSpPr>
              <p:nvPr/>
            </p:nvSpPr>
            <p:spPr bwMode="auto">
              <a:xfrm>
                <a:off x="1128" y="1926"/>
                <a:ext cx="120" cy="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6939" name="Line 203"/>
              <p:cNvSpPr>
                <a:spLocks noChangeShapeType="1"/>
              </p:cNvSpPr>
              <p:nvPr/>
            </p:nvSpPr>
            <p:spPr bwMode="auto">
              <a:xfrm>
                <a:off x="1128" y="1926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6940" name="Line 204"/>
              <p:cNvSpPr>
                <a:spLocks noChangeShapeType="1"/>
              </p:cNvSpPr>
              <p:nvPr/>
            </p:nvSpPr>
            <p:spPr bwMode="auto">
              <a:xfrm flipH="1">
                <a:off x="1056" y="1926"/>
                <a:ext cx="72" cy="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16941" name="Group 205"/>
            <p:cNvGrpSpPr>
              <a:grpSpLocks/>
            </p:cNvGrpSpPr>
            <p:nvPr/>
          </p:nvGrpSpPr>
          <p:grpSpPr bwMode="auto">
            <a:xfrm>
              <a:off x="1104" y="3216"/>
              <a:ext cx="192" cy="240"/>
              <a:chOff x="1056" y="1776"/>
              <a:chExt cx="192" cy="240"/>
            </a:xfrm>
          </p:grpSpPr>
          <p:sp>
            <p:nvSpPr>
              <p:cNvPr id="116942" name="Line 206"/>
              <p:cNvSpPr>
                <a:spLocks noChangeShapeType="1"/>
              </p:cNvSpPr>
              <p:nvPr/>
            </p:nvSpPr>
            <p:spPr bwMode="auto">
              <a:xfrm>
                <a:off x="1104" y="1776"/>
                <a:ext cx="24" cy="15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6943" name="Line 207"/>
              <p:cNvSpPr>
                <a:spLocks noChangeShapeType="1"/>
              </p:cNvSpPr>
              <p:nvPr/>
            </p:nvSpPr>
            <p:spPr bwMode="auto">
              <a:xfrm>
                <a:off x="1128" y="1926"/>
                <a:ext cx="120" cy="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6944" name="Line 208"/>
              <p:cNvSpPr>
                <a:spLocks noChangeShapeType="1"/>
              </p:cNvSpPr>
              <p:nvPr/>
            </p:nvSpPr>
            <p:spPr bwMode="auto">
              <a:xfrm>
                <a:off x="1128" y="1926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6945" name="Line 209"/>
              <p:cNvSpPr>
                <a:spLocks noChangeShapeType="1"/>
              </p:cNvSpPr>
              <p:nvPr/>
            </p:nvSpPr>
            <p:spPr bwMode="auto">
              <a:xfrm flipH="1">
                <a:off x="1056" y="1926"/>
                <a:ext cx="72" cy="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16946" name="Group 210"/>
            <p:cNvGrpSpPr>
              <a:grpSpLocks/>
            </p:cNvGrpSpPr>
            <p:nvPr/>
          </p:nvGrpSpPr>
          <p:grpSpPr bwMode="auto">
            <a:xfrm>
              <a:off x="816" y="2832"/>
              <a:ext cx="720" cy="432"/>
              <a:chOff x="816" y="3024"/>
              <a:chExt cx="912" cy="528"/>
            </a:xfrm>
          </p:grpSpPr>
          <p:sp>
            <p:nvSpPr>
              <p:cNvPr id="116947" name="AutoShape 211"/>
              <p:cNvSpPr>
                <a:spLocks noChangeArrowheads="1"/>
              </p:cNvSpPr>
              <p:nvPr/>
            </p:nvSpPr>
            <p:spPr bwMode="auto">
              <a:xfrm flipV="1">
                <a:off x="1296" y="3120"/>
                <a:ext cx="432" cy="48"/>
              </a:xfrm>
              <a:prstGeom prst="homePlate">
                <a:avLst>
                  <a:gd name="adj" fmla="val 22500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116948" name="Group 212"/>
              <p:cNvGrpSpPr>
                <a:grpSpLocks/>
              </p:cNvGrpSpPr>
              <p:nvPr/>
            </p:nvGrpSpPr>
            <p:grpSpPr bwMode="auto">
              <a:xfrm>
                <a:off x="816" y="3024"/>
                <a:ext cx="816" cy="528"/>
                <a:chOff x="864" y="2880"/>
                <a:chExt cx="816" cy="528"/>
              </a:xfrm>
            </p:grpSpPr>
            <p:sp>
              <p:nvSpPr>
                <p:cNvPr id="116949" name="Oval 213"/>
                <p:cNvSpPr>
                  <a:spLocks noChangeArrowheads="1"/>
                </p:cNvSpPr>
                <p:nvPr/>
              </p:nvSpPr>
              <p:spPr bwMode="auto">
                <a:xfrm>
                  <a:off x="1440" y="2880"/>
                  <a:ext cx="240" cy="240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6950" name="Oval 214"/>
                <p:cNvSpPr>
                  <a:spLocks noChangeArrowheads="1"/>
                </p:cNvSpPr>
                <p:nvPr/>
              </p:nvSpPr>
              <p:spPr bwMode="auto">
                <a:xfrm>
                  <a:off x="1056" y="3216"/>
                  <a:ext cx="96" cy="192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6951" name="Oval 215"/>
                <p:cNvSpPr>
                  <a:spLocks noChangeArrowheads="1"/>
                </p:cNvSpPr>
                <p:nvPr/>
              </p:nvSpPr>
              <p:spPr bwMode="auto">
                <a:xfrm>
                  <a:off x="1248" y="3216"/>
                  <a:ext cx="96" cy="192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6952" name="Oval 216"/>
                <p:cNvSpPr>
                  <a:spLocks noChangeArrowheads="1"/>
                </p:cNvSpPr>
                <p:nvPr/>
              </p:nvSpPr>
              <p:spPr bwMode="auto">
                <a:xfrm>
                  <a:off x="864" y="2928"/>
                  <a:ext cx="144" cy="192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6953" name="Oval 217"/>
                <p:cNvSpPr>
                  <a:spLocks noChangeArrowheads="1"/>
                </p:cNvSpPr>
                <p:nvPr/>
              </p:nvSpPr>
              <p:spPr bwMode="auto">
                <a:xfrm>
                  <a:off x="960" y="2880"/>
                  <a:ext cx="528" cy="432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6954" name="Oval 218"/>
                <p:cNvSpPr>
                  <a:spLocks noChangeArrowheads="1"/>
                </p:cNvSpPr>
                <p:nvPr/>
              </p:nvSpPr>
              <p:spPr bwMode="auto">
                <a:xfrm>
                  <a:off x="1584" y="2928"/>
                  <a:ext cx="48" cy="96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116955" name="Group 219"/>
          <p:cNvGrpSpPr>
            <a:grpSpLocks/>
          </p:cNvGrpSpPr>
          <p:nvPr/>
        </p:nvGrpSpPr>
        <p:grpSpPr bwMode="auto">
          <a:xfrm>
            <a:off x="6629400" y="762000"/>
            <a:ext cx="449263" cy="412750"/>
            <a:chOff x="816" y="2832"/>
            <a:chExt cx="720" cy="624"/>
          </a:xfrm>
        </p:grpSpPr>
        <p:grpSp>
          <p:nvGrpSpPr>
            <p:cNvPr id="116956" name="Group 220"/>
            <p:cNvGrpSpPr>
              <a:grpSpLocks/>
            </p:cNvGrpSpPr>
            <p:nvPr/>
          </p:nvGrpSpPr>
          <p:grpSpPr bwMode="auto">
            <a:xfrm>
              <a:off x="960" y="3216"/>
              <a:ext cx="192" cy="240"/>
              <a:chOff x="1056" y="1776"/>
              <a:chExt cx="192" cy="240"/>
            </a:xfrm>
          </p:grpSpPr>
          <p:sp>
            <p:nvSpPr>
              <p:cNvPr id="116957" name="Line 221"/>
              <p:cNvSpPr>
                <a:spLocks noChangeShapeType="1"/>
              </p:cNvSpPr>
              <p:nvPr/>
            </p:nvSpPr>
            <p:spPr bwMode="auto">
              <a:xfrm>
                <a:off x="1104" y="1776"/>
                <a:ext cx="24" cy="15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6958" name="Line 222"/>
              <p:cNvSpPr>
                <a:spLocks noChangeShapeType="1"/>
              </p:cNvSpPr>
              <p:nvPr/>
            </p:nvSpPr>
            <p:spPr bwMode="auto">
              <a:xfrm>
                <a:off x="1128" y="1926"/>
                <a:ext cx="120" cy="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6959" name="Line 223"/>
              <p:cNvSpPr>
                <a:spLocks noChangeShapeType="1"/>
              </p:cNvSpPr>
              <p:nvPr/>
            </p:nvSpPr>
            <p:spPr bwMode="auto">
              <a:xfrm>
                <a:off x="1128" y="1926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6960" name="Line 224"/>
              <p:cNvSpPr>
                <a:spLocks noChangeShapeType="1"/>
              </p:cNvSpPr>
              <p:nvPr/>
            </p:nvSpPr>
            <p:spPr bwMode="auto">
              <a:xfrm flipH="1">
                <a:off x="1056" y="1926"/>
                <a:ext cx="72" cy="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16961" name="Group 225"/>
            <p:cNvGrpSpPr>
              <a:grpSpLocks/>
            </p:cNvGrpSpPr>
            <p:nvPr/>
          </p:nvGrpSpPr>
          <p:grpSpPr bwMode="auto">
            <a:xfrm>
              <a:off x="1104" y="3216"/>
              <a:ext cx="192" cy="240"/>
              <a:chOff x="1056" y="1776"/>
              <a:chExt cx="192" cy="240"/>
            </a:xfrm>
          </p:grpSpPr>
          <p:sp>
            <p:nvSpPr>
              <p:cNvPr id="116962" name="Line 226"/>
              <p:cNvSpPr>
                <a:spLocks noChangeShapeType="1"/>
              </p:cNvSpPr>
              <p:nvPr/>
            </p:nvSpPr>
            <p:spPr bwMode="auto">
              <a:xfrm>
                <a:off x="1104" y="1776"/>
                <a:ext cx="24" cy="15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6963" name="Line 227"/>
              <p:cNvSpPr>
                <a:spLocks noChangeShapeType="1"/>
              </p:cNvSpPr>
              <p:nvPr/>
            </p:nvSpPr>
            <p:spPr bwMode="auto">
              <a:xfrm>
                <a:off x="1128" y="1926"/>
                <a:ext cx="120" cy="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6964" name="Line 228"/>
              <p:cNvSpPr>
                <a:spLocks noChangeShapeType="1"/>
              </p:cNvSpPr>
              <p:nvPr/>
            </p:nvSpPr>
            <p:spPr bwMode="auto">
              <a:xfrm>
                <a:off x="1128" y="1926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6965" name="Line 229"/>
              <p:cNvSpPr>
                <a:spLocks noChangeShapeType="1"/>
              </p:cNvSpPr>
              <p:nvPr/>
            </p:nvSpPr>
            <p:spPr bwMode="auto">
              <a:xfrm flipH="1">
                <a:off x="1056" y="1926"/>
                <a:ext cx="72" cy="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16966" name="Group 230"/>
            <p:cNvGrpSpPr>
              <a:grpSpLocks/>
            </p:cNvGrpSpPr>
            <p:nvPr/>
          </p:nvGrpSpPr>
          <p:grpSpPr bwMode="auto">
            <a:xfrm>
              <a:off x="816" y="2832"/>
              <a:ext cx="720" cy="432"/>
              <a:chOff x="816" y="3024"/>
              <a:chExt cx="912" cy="528"/>
            </a:xfrm>
          </p:grpSpPr>
          <p:sp>
            <p:nvSpPr>
              <p:cNvPr id="116967" name="AutoShape 231"/>
              <p:cNvSpPr>
                <a:spLocks noChangeArrowheads="1"/>
              </p:cNvSpPr>
              <p:nvPr/>
            </p:nvSpPr>
            <p:spPr bwMode="auto">
              <a:xfrm flipV="1">
                <a:off x="1296" y="3120"/>
                <a:ext cx="432" cy="48"/>
              </a:xfrm>
              <a:prstGeom prst="homePlate">
                <a:avLst>
                  <a:gd name="adj" fmla="val 22500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116968" name="Group 232"/>
              <p:cNvGrpSpPr>
                <a:grpSpLocks/>
              </p:cNvGrpSpPr>
              <p:nvPr/>
            </p:nvGrpSpPr>
            <p:grpSpPr bwMode="auto">
              <a:xfrm>
                <a:off x="816" y="3024"/>
                <a:ext cx="816" cy="528"/>
                <a:chOff x="864" y="2880"/>
                <a:chExt cx="816" cy="528"/>
              </a:xfrm>
            </p:grpSpPr>
            <p:sp>
              <p:nvSpPr>
                <p:cNvPr id="116969" name="Oval 233"/>
                <p:cNvSpPr>
                  <a:spLocks noChangeArrowheads="1"/>
                </p:cNvSpPr>
                <p:nvPr/>
              </p:nvSpPr>
              <p:spPr bwMode="auto">
                <a:xfrm>
                  <a:off x="1440" y="2880"/>
                  <a:ext cx="240" cy="240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6970" name="Oval 234"/>
                <p:cNvSpPr>
                  <a:spLocks noChangeArrowheads="1"/>
                </p:cNvSpPr>
                <p:nvPr/>
              </p:nvSpPr>
              <p:spPr bwMode="auto">
                <a:xfrm>
                  <a:off x="1056" y="3216"/>
                  <a:ext cx="96" cy="192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6971" name="Oval 235"/>
                <p:cNvSpPr>
                  <a:spLocks noChangeArrowheads="1"/>
                </p:cNvSpPr>
                <p:nvPr/>
              </p:nvSpPr>
              <p:spPr bwMode="auto">
                <a:xfrm>
                  <a:off x="1248" y="3216"/>
                  <a:ext cx="96" cy="192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6972" name="Oval 236"/>
                <p:cNvSpPr>
                  <a:spLocks noChangeArrowheads="1"/>
                </p:cNvSpPr>
                <p:nvPr/>
              </p:nvSpPr>
              <p:spPr bwMode="auto">
                <a:xfrm>
                  <a:off x="864" y="2928"/>
                  <a:ext cx="144" cy="192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6973" name="Oval 237"/>
                <p:cNvSpPr>
                  <a:spLocks noChangeArrowheads="1"/>
                </p:cNvSpPr>
                <p:nvPr/>
              </p:nvSpPr>
              <p:spPr bwMode="auto">
                <a:xfrm>
                  <a:off x="960" y="2880"/>
                  <a:ext cx="528" cy="432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6974" name="Oval 238"/>
                <p:cNvSpPr>
                  <a:spLocks noChangeArrowheads="1"/>
                </p:cNvSpPr>
                <p:nvPr/>
              </p:nvSpPr>
              <p:spPr bwMode="auto">
                <a:xfrm>
                  <a:off x="1584" y="2928"/>
                  <a:ext cx="48" cy="96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116975" name="Group 239"/>
          <p:cNvGrpSpPr>
            <a:grpSpLocks/>
          </p:cNvGrpSpPr>
          <p:nvPr/>
        </p:nvGrpSpPr>
        <p:grpSpPr bwMode="auto">
          <a:xfrm>
            <a:off x="7315200" y="685800"/>
            <a:ext cx="449263" cy="412750"/>
            <a:chOff x="816" y="2832"/>
            <a:chExt cx="720" cy="624"/>
          </a:xfrm>
        </p:grpSpPr>
        <p:grpSp>
          <p:nvGrpSpPr>
            <p:cNvPr id="116976" name="Group 240"/>
            <p:cNvGrpSpPr>
              <a:grpSpLocks/>
            </p:cNvGrpSpPr>
            <p:nvPr/>
          </p:nvGrpSpPr>
          <p:grpSpPr bwMode="auto">
            <a:xfrm>
              <a:off x="960" y="3216"/>
              <a:ext cx="192" cy="240"/>
              <a:chOff x="1056" y="1776"/>
              <a:chExt cx="192" cy="240"/>
            </a:xfrm>
          </p:grpSpPr>
          <p:sp>
            <p:nvSpPr>
              <p:cNvPr id="116977" name="Line 241"/>
              <p:cNvSpPr>
                <a:spLocks noChangeShapeType="1"/>
              </p:cNvSpPr>
              <p:nvPr/>
            </p:nvSpPr>
            <p:spPr bwMode="auto">
              <a:xfrm>
                <a:off x="1104" y="1776"/>
                <a:ext cx="24" cy="15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6978" name="Line 242"/>
              <p:cNvSpPr>
                <a:spLocks noChangeShapeType="1"/>
              </p:cNvSpPr>
              <p:nvPr/>
            </p:nvSpPr>
            <p:spPr bwMode="auto">
              <a:xfrm>
                <a:off x="1128" y="1926"/>
                <a:ext cx="120" cy="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6979" name="Line 243"/>
              <p:cNvSpPr>
                <a:spLocks noChangeShapeType="1"/>
              </p:cNvSpPr>
              <p:nvPr/>
            </p:nvSpPr>
            <p:spPr bwMode="auto">
              <a:xfrm>
                <a:off x="1128" y="1926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6980" name="Line 244"/>
              <p:cNvSpPr>
                <a:spLocks noChangeShapeType="1"/>
              </p:cNvSpPr>
              <p:nvPr/>
            </p:nvSpPr>
            <p:spPr bwMode="auto">
              <a:xfrm flipH="1">
                <a:off x="1056" y="1926"/>
                <a:ext cx="72" cy="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16981" name="Group 245"/>
            <p:cNvGrpSpPr>
              <a:grpSpLocks/>
            </p:cNvGrpSpPr>
            <p:nvPr/>
          </p:nvGrpSpPr>
          <p:grpSpPr bwMode="auto">
            <a:xfrm>
              <a:off x="1104" y="3216"/>
              <a:ext cx="192" cy="240"/>
              <a:chOff x="1056" y="1776"/>
              <a:chExt cx="192" cy="240"/>
            </a:xfrm>
          </p:grpSpPr>
          <p:sp>
            <p:nvSpPr>
              <p:cNvPr id="116982" name="Line 246"/>
              <p:cNvSpPr>
                <a:spLocks noChangeShapeType="1"/>
              </p:cNvSpPr>
              <p:nvPr/>
            </p:nvSpPr>
            <p:spPr bwMode="auto">
              <a:xfrm>
                <a:off x="1104" y="1776"/>
                <a:ext cx="24" cy="15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6983" name="Line 247"/>
              <p:cNvSpPr>
                <a:spLocks noChangeShapeType="1"/>
              </p:cNvSpPr>
              <p:nvPr/>
            </p:nvSpPr>
            <p:spPr bwMode="auto">
              <a:xfrm>
                <a:off x="1128" y="1926"/>
                <a:ext cx="120" cy="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6984" name="Line 248"/>
              <p:cNvSpPr>
                <a:spLocks noChangeShapeType="1"/>
              </p:cNvSpPr>
              <p:nvPr/>
            </p:nvSpPr>
            <p:spPr bwMode="auto">
              <a:xfrm>
                <a:off x="1128" y="1926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6985" name="Line 249"/>
              <p:cNvSpPr>
                <a:spLocks noChangeShapeType="1"/>
              </p:cNvSpPr>
              <p:nvPr/>
            </p:nvSpPr>
            <p:spPr bwMode="auto">
              <a:xfrm flipH="1">
                <a:off x="1056" y="1926"/>
                <a:ext cx="72" cy="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16986" name="Group 250"/>
            <p:cNvGrpSpPr>
              <a:grpSpLocks/>
            </p:cNvGrpSpPr>
            <p:nvPr/>
          </p:nvGrpSpPr>
          <p:grpSpPr bwMode="auto">
            <a:xfrm>
              <a:off x="816" y="2832"/>
              <a:ext cx="720" cy="432"/>
              <a:chOff x="816" y="3024"/>
              <a:chExt cx="912" cy="528"/>
            </a:xfrm>
          </p:grpSpPr>
          <p:sp>
            <p:nvSpPr>
              <p:cNvPr id="116987" name="AutoShape 251"/>
              <p:cNvSpPr>
                <a:spLocks noChangeArrowheads="1"/>
              </p:cNvSpPr>
              <p:nvPr/>
            </p:nvSpPr>
            <p:spPr bwMode="auto">
              <a:xfrm flipV="1">
                <a:off x="1296" y="3120"/>
                <a:ext cx="432" cy="48"/>
              </a:xfrm>
              <a:prstGeom prst="homePlate">
                <a:avLst>
                  <a:gd name="adj" fmla="val 22500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116988" name="Group 252"/>
              <p:cNvGrpSpPr>
                <a:grpSpLocks/>
              </p:cNvGrpSpPr>
              <p:nvPr/>
            </p:nvGrpSpPr>
            <p:grpSpPr bwMode="auto">
              <a:xfrm>
                <a:off x="816" y="3024"/>
                <a:ext cx="816" cy="528"/>
                <a:chOff x="864" y="2880"/>
                <a:chExt cx="816" cy="528"/>
              </a:xfrm>
            </p:grpSpPr>
            <p:sp>
              <p:nvSpPr>
                <p:cNvPr id="116989" name="Oval 253"/>
                <p:cNvSpPr>
                  <a:spLocks noChangeArrowheads="1"/>
                </p:cNvSpPr>
                <p:nvPr/>
              </p:nvSpPr>
              <p:spPr bwMode="auto">
                <a:xfrm>
                  <a:off x="1440" y="2880"/>
                  <a:ext cx="240" cy="240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6990" name="Oval 254"/>
                <p:cNvSpPr>
                  <a:spLocks noChangeArrowheads="1"/>
                </p:cNvSpPr>
                <p:nvPr/>
              </p:nvSpPr>
              <p:spPr bwMode="auto">
                <a:xfrm>
                  <a:off x="1056" y="3216"/>
                  <a:ext cx="96" cy="192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6991" name="Oval 255"/>
                <p:cNvSpPr>
                  <a:spLocks noChangeArrowheads="1"/>
                </p:cNvSpPr>
                <p:nvPr/>
              </p:nvSpPr>
              <p:spPr bwMode="auto">
                <a:xfrm>
                  <a:off x="1248" y="3216"/>
                  <a:ext cx="96" cy="192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6992" name="Oval 256"/>
                <p:cNvSpPr>
                  <a:spLocks noChangeArrowheads="1"/>
                </p:cNvSpPr>
                <p:nvPr/>
              </p:nvSpPr>
              <p:spPr bwMode="auto">
                <a:xfrm>
                  <a:off x="864" y="2928"/>
                  <a:ext cx="144" cy="192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6993" name="Oval 257"/>
                <p:cNvSpPr>
                  <a:spLocks noChangeArrowheads="1"/>
                </p:cNvSpPr>
                <p:nvPr/>
              </p:nvSpPr>
              <p:spPr bwMode="auto">
                <a:xfrm>
                  <a:off x="960" y="2880"/>
                  <a:ext cx="528" cy="432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6994" name="Oval 258"/>
                <p:cNvSpPr>
                  <a:spLocks noChangeArrowheads="1"/>
                </p:cNvSpPr>
                <p:nvPr/>
              </p:nvSpPr>
              <p:spPr bwMode="auto">
                <a:xfrm>
                  <a:off x="1584" y="2928"/>
                  <a:ext cx="48" cy="96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116996" name="Oval 260"/>
          <p:cNvSpPr>
            <a:spLocks noChangeArrowheads="1"/>
          </p:cNvSpPr>
          <p:nvPr/>
        </p:nvSpPr>
        <p:spPr bwMode="auto">
          <a:xfrm>
            <a:off x="152400" y="0"/>
            <a:ext cx="2743200" cy="2286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6997" name="Oval 261"/>
          <p:cNvSpPr>
            <a:spLocks noChangeArrowheads="1"/>
          </p:cNvSpPr>
          <p:nvPr/>
        </p:nvSpPr>
        <p:spPr bwMode="auto">
          <a:xfrm>
            <a:off x="6400800" y="4038600"/>
            <a:ext cx="2743200" cy="2286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6998" name="Oval 262"/>
          <p:cNvSpPr>
            <a:spLocks noChangeArrowheads="1"/>
          </p:cNvSpPr>
          <p:nvPr/>
        </p:nvSpPr>
        <p:spPr bwMode="auto">
          <a:xfrm>
            <a:off x="6096000" y="228600"/>
            <a:ext cx="2743200" cy="2286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6999" name="Oval 263"/>
          <p:cNvSpPr>
            <a:spLocks noChangeArrowheads="1"/>
          </p:cNvSpPr>
          <p:nvPr/>
        </p:nvSpPr>
        <p:spPr bwMode="auto">
          <a:xfrm>
            <a:off x="304800" y="4343400"/>
            <a:ext cx="2743200" cy="2286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7000" name="Line 264"/>
          <p:cNvSpPr>
            <a:spLocks noChangeShapeType="1"/>
          </p:cNvSpPr>
          <p:nvPr/>
        </p:nvSpPr>
        <p:spPr bwMode="auto">
          <a:xfrm flipH="1" flipV="1">
            <a:off x="2514600" y="1981200"/>
            <a:ext cx="1524000" cy="9906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7001" name="Line 265"/>
          <p:cNvSpPr>
            <a:spLocks noChangeShapeType="1"/>
          </p:cNvSpPr>
          <p:nvPr/>
        </p:nvSpPr>
        <p:spPr bwMode="auto">
          <a:xfrm flipH="1">
            <a:off x="2819400" y="3962400"/>
            <a:ext cx="1295400" cy="8382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7002" name="Line 266"/>
          <p:cNvSpPr>
            <a:spLocks noChangeShapeType="1"/>
          </p:cNvSpPr>
          <p:nvPr/>
        </p:nvSpPr>
        <p:spPr bwMode="auto">
          <a:xfrm flipH="1">
            <a:off x="4953000" y="2209800"/>
            <a:ext cx="1524000" cy="10668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7003" name="Line 267"/>
          <p:cNvSpPr>
            <a:spLocks noChangeShapeType="1"/>
          </p:cNvSpPr>
          <p:nvPr/>
        </p:nvSpPr>
        <p:spPr bwMode="auto">
          <a:xfrm flipH="1" flipV="1">
            <a:off x="4876800" y="3962400"/>
            <a:ext cx="1524000" cy="9906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7004" name="Picture 268" descr="nam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604838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005" name="Picture 269" descr="nam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604838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006" name="Picture 270" descr="nam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604838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007" name="Picture 271" descr="nam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19200"/>
            <a:ext cx="604838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008" name="Picture 272" descr="nam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04800"/>
            <a:ext cx="604838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009" name="Picture 273" descr="nam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990600"/>
            <a:ext cx="604838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010" name="Picture 274" descr="hat de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4803">
            <a:off x="685800" y="4953000"/>
            <a:ext cx="255588" cy="31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011" name="Picture 275" descr="hat de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4803">
            <a:off x="1397000" y="4837113"/>
            <a:ext cx="255588" cy="31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012" name="Picture 276" descr="hat de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4803">
            <a:off x="2133600" y="4876800"/>
            <a:ext cx="255588" cy="31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013" name="Picture 277" descr="hat de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4803">
            <a:off x="2667000" y="5334000"/>
            <a:ext cx="255588" cy="31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014" name="Picture 278" descr="hat de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4803">
            <a:off x="1828800" y="5562600"/>
            <a:ext cx="255588" cy="31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015" name="Picture 279" descr="hat de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4803">
            <a:off x="1219200" y="5791200"/>
            <a:ext cx="255588" cy="31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017" name="Picture 281" descr="fleur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7974" flipH="1">
            <a:off x="8305800" y="4343400"/>
            <a:ext cx="414338" cy="83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018" name="Picture 282" descr="fleur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7974" flipH="1">
            <a:off x="7696200" y="4114800"/>
            <a:ext cx="414338" cy="83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019" name="Picture 283" descr="huong duo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105400"/>
            <a:ext cx="795338" cy="84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020" name="Picture 284" descr="huong duo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876800"/>
            <a:ext cx="795338" cy="84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021" name="Picture 285" descr="huong duo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953000"/>
            <a:ext cx="795338" cy="84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022" name="Picture 286" descr="ga dep1 can00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838200"/>
            <a:ext cx="990600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7023" name="Group 287"/>
          <p:cNvGrpSpPr>
            <a:grpSpLocks/>
          </p:cNvGrpSpPr>
          <p:nvPr/>
        </p:nvGrpSpPr>
        <p:grpSpPr bwMode="auto">
          <a:xfrm>
            <a:off x="7391400" y="1828800"/>
            <a:ext cx="449263" cy="412750"/>
            <a:chOff x="816" y="2832"/>
            <a:chExt cx="720" cy="624"/>
          </a:xfrm>
        </p:grpSpPr>
        <p:grpSp>
          <p:nvGrpSpPr>
            <p:cNvPr id="117024" name="Group 288"/>
            <p:cNvGrpSpPr>
              <a:grpSpLocks/>
            </p:cNvGrpSpPr>
            <p:nvPr/>
          </p:nvGrpSpPr>
          <p:grpSpPr bwMode="auto">
            <a:xfrm>
              <a:off x="960" y="3216"/>
              <a:ext cx="192" cy="240"/>
              <a:chOff x="1056" y="1776"/>
              <a:chExt cx="192" cy="240"/>
            </a:xfrm>
          </p:grpSpPr>
          <p:sp>
            <p:nvSpPr>
              <p:cNvPr id="117025" name="Line 289"/>
              <p:cNvSpPr>
                <a:spLocks noChangeShapeType="1"/>
              </p:cNvSpPr>
              <p:nvPr/>
            </p:nvSpPr>
            <p:spPr bwMode="auto">
              <a:xfrm>
                <a:off x="1104" y="1776"/>
                <a:ext cx="24" cy="15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7026" name="Line 290"/>
              <p:cNvSpPr>
                <a:spLocks noChangeShapeType="1"/>
              </p:cNvSpPr>
              <p:nvPr/>
            </p:nvSpPr>
            <p:spPr bwMode="auto">
              <a:xfrm>
                <a:off x="1128" y="1926"/>
                <a:ext cx="120" cy="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7027" name="Line 291"/>
              <p:cNvSpPr>
                <a:spLocks noChangeShapeType="1"/>
              </p:cNvSpPr>
              <p:nvPr/>
            </p:nvSpPr>
            <p:spPr bwMode="auto">
              <a:xfrm>
                <a:off x="1128" y="1926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7028" name="Line 292"/>
              <p:cNvSpPr>
                <a:spLocks noChangeShapeType="1"/>
              </p:cNvSpPr>
              <p:nvPr/>
            </p:nvSpPr>
            <p:spPr bwMode="auto">
              <a:xfrm flipH="1">
                <a:off x="1056" y="1926"/>
                <a:ext cx="72" cy="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17029" name="Group 293"/>
            <p:cNvGrpSpPr>
              <a:grpSpLocks/>
            </p:cNvGrpSpPr>
            <p:nvPr/>
          </p:nvGrpSpPr>
          <p:grpSpPr bwMode="auto">
            <a:xfrm>
              <a:off x="1104" y="3216"/>
              <a:ext cx="192" cy="240"/>
              <a:chOff x="1056" y="1776"/>
              <a:chExt cx="192" cy="240"/>
            </a:xfrm>
          </p:grpSpPr>
          <p:sp>
            <p:nvSpPr>
              <p:cNvPr id="117030" name="Line 294"/>
              <p:cNvSpPr>
                <a:spLocks noChangeShapeType="1"/>
              </p:cNvSpPr>
              <p:nvPr/>
            </p:nvSpPr>
            <p:spPr bwMode="auto">
              <a:xfrm>
                <a:off x="1104" y="1776"/>
                <a:ext cx="24" cy="15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7031" name="Line 295"/>
              <p:cNvSpPr>
                <a:spLocks noChangeShapeType="1"/>
              </p:cNvSpPr>
              <p:nvPr/>
            </p:nvSpPr>
            <p:spPr bwMode="auto">
              <a:xfrm>
                <a:off x="1128" y="1926"/>
                <a:ext cx="120" cy="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7032" name="Line 296"/>
              <p:cNvSpPr>
                <a:spLocks noChangeShapeType="1"/>
              </p:cNvSpPr>
              <p:nvPr/>
            </p:nvSpPr>
            <p:spPr bwMode="auto">
              <a:xfrm>
                <a:off x="1128" y="1926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7033" name="Line 297"/>
              <p:cNvSpPr>
                <a:spLocks noChangeShapeType="1"/>
              </p:cNvSpPr>
              <p:nvPr/>
            </p:nvSpPr>
            <p:spPr bwMode="auto">
              <a:xfrm flipH="1">
                <a:off x="1056" y="1926"/>
                <a:ext cx="72" cy="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17034" name="Group 298"/>
            <p:cNvGrpSpPr>
              <a:grpSpLocks/>
            </p:cNvGrpSpPr>
            <p:nvPr/>
          </p:nvGrpSpPr>
          <p:grpSpPr bwMode="auto">
            <a:xfrm>
              <a:off x="816" y="2832"/>
              <a:ext cx="720" cy="432"/>
              <a:chOff x="816" y="3024"/>
              <a:chExt cx="912" cy="528"/>
            </a:xfrm>
          </p:grpSpPr>
          <p:sp>
            <p:nvSpPr>
              <p:cNvPr id="117035" name="AutoShape 299"/>
              <p:cNvSpPr>
                <a:spLocks noChangeArrowheads="1"/>
              </p:cNvSpPr>
              <p:nvPr/>
            </p:nvSpPr>
            <p:spPr bwMode="auto">
              <a:xfrm flipV="1">
                <a:off x="1296" y="3120"/>
                <a:ext cx="432" cy="48"/>
              </a:xfrm>
              <a:prstGeom prst="homePlate">
                <a:avLst>
                  <a:gd name="adj" fmla="val 22500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117036" name="Group 300"/>
              <p:cNvGrpSpPr>
                <a:grpSpLocks/>
              </p:cNvGrpSpPr>
              <p:nvPr/>
            </p:nvGrpSpPr>
            <p:grpSpPr bwMode="auto">
              <a:xfrm>
                <a:off x="816" y="3024"/>
                <a:ext cx="816" cy="528"/>
                <a:chOff x="864" y="2880"/>
                <a:chExt cx="816" cy="528"/>
              </a:xfrm>
            </p:grpSpPr>
            <p:sp>
              <p:nvSpPr>
                <p:cNvPr id="117037" name="Oval 301"/>
                <p:cNvSpPr>
                  <a:spLocks noChangeArrowheads="1"/>
                </p:cNvSpPr>
                <p:nvPr/>
              </p:nvSpPr>
              <p:spPr bwMode="auto">
                <a:xfrm>
                  <a:off x="1440" y="2880"/>
                  <a:ext cx="240" cy="240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7038" name="Oval 302"/>
                <p:cNvSpPr>
                  <a:spLocks noChangeArrowheads="1"/>
                </p:cNvSpPr>
                <p:nvPr/>
              </p:nvSpPr>
              <p:spPr bwMode="auto">
                <a:xfrm>
                  <a:off x="1056" y="3216"/>
                  <a:ext cx="96" cy="192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7039" name="Oval 303"/>
                <p:cNvSpPr>
                  <a:spLocks noChangeArrowheads="1"/>
                </p:cNvSpPr>
                <p:nvPr/>
              </p:nvSpPr>
              <p:spPr bwMode="auto">
                <a:xfrm>
                  <a:off x="1248" y="3216"/>
                  <a:ext cx="96" cy="192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7040" name="Oval 304"/>
                <p:cNvSpPr>
                  <a:spLocks noChangeArrowheads="1"/>
                </p:cNvSpPr>
                <p:nvPr/>
              </p:nvSpPr>
              <p:spPr bwMode="auto">
                <a:xfrm>
                  <a:off x="864" y="2928"/>
                  <a:ext cx="144" cy="192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7041" name="Oval 305"/>
                <p:cNvSpPr>
                  <a:spLocks noChangeArrowheads="1"/>
                </p:cNvSpPr>
                <p:nvPr/>
              </p:nvSpPr>
              <p:spPr bwMode="auto">
                <a:xfrm>
                  <a:off x="960" y="2880"/>
                  <a:ext cx="528" cy="432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7042" name="Oval 306"/>
                <p:cNvSpPr>
                  <a:spLocks noChangeArrowheads="1"/>
                </p:cNvSpPr>
                <p:nvPr/>
              </p:nvSpPr>
              <p:spPr bwMode="auto">
                <a:xfrm>
                  <a:off x="1584" y="2928"/>
                  <a:ext cx="48" cy="96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117043" name="Group 307"/>
          <p:cNvGrpSpPr>
            <a:grpSpLocks/>
          </p:cNvGrpSpPr>
          <p:nvPr/>
        </p:nvGrpSpPr>
        <p:grpSpPr bwMode="auto">
          <a:xfrm>
            <a:off x="7543800" y="1219200"/>
            <a:ext cx="449263" cy="412750"/>
            <a:chOff x="816" y="2832"/>
            <a:chExt cx="720" cy="624"/>
          </a:xfrm>
        </p:grpSpPr>
        <p:grpSp>
          <p:nvGrpSpPr>
            <p:cNvPr id="117044" name="Group 308"/>
            <p:cNvGrpSpPr>
              <a:grpSpLocks/>
            </p:cNvGrpSpPr>
            <p:nvPr/>
          </p:nvGrpSpPr>
          <p:grpSpPr bwMode="auto">
            <a:xfrm>
              <a:off x="960" y="3216"/>
              <a:ext cx="192" cy="240"/>
              <a:chOff x="1056" y="1776"/>
              <a:chExt cx="192" cy="240"/>
            </a:xfrm>
          </p:grpSpPr>
          <p:sp>
            <p:nvSpPr>
              <p:cNvPr id="117045" name="Line 309"/>
              <p:cNvSpPr>
                <a:spLocks noChangeShapeType="1"/>
              </p:cNvSpPr>
              <p:nvPr/>
            </p:nvSpPr>
            <p:spPr bwMode="auto">
              <a:xfrm>
                <a:off x="1104" y="1776"/>
                <a:ext cx="24" cy="15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7046" name="Line 310"/>
              <p:cNvSpPr>
                <a:spLocks noChangeShapeType="1"/>
              </p:cNvSpPr>
              <p:nvPr/>
            </p:nvSpPr>
            <p:spPr bwMode="auto">
              <a:xfrm>
                <a:off x="1128" y="1926"/>
                <a:ext cx="120" cy="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7047" name="Line 311"/>
              <p:cNvSpPr>
                <a:spLocks noChangeShapeType="1"/>
              </p:cNvSpPr>
              <p:nvPr/>
            </p:nvSpPr>
            <p:spPr bwMode="auto">
              <a:xfrm>
                <a:off x="1128" y="1926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7048" name="Line 312"/>
              <p:cNvSpPr>
                <a:spLocks noChangeShapeType="1"/>
              </p:cNvSpPr>
              <p:nvPr/>
            </p:nvSpPr>
            <p:spPr bwMode="auto">
              <a:xfrm flipH="1">
                <a:off x="1056" y="1926"/>
                <a:ext cx="72" cy="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17049" name="Group 313"/>
            <p:cNvGrpSpPr>
              <a:grpSpLocks/>
            </p:cNvGrpSpPr>
            <p:nvPr/>
          </p:nvGrpSpPr>
          <p:grpSpPr bwMode="auto">
            <a:xfrm>
              <a:off x="1104" y="3216"/>
              <a:ext cx="192" cy="240"/>
              <a:chOff x="1056" y="1776"/>
              <a:chExt cx="192" cy="240"/>
            </a:xfrm>
          </p:grpSpPr>
          <p:sp>
            <p:nvSpPr>
              <p:cNvPr id="117050" name="Line 314"/>
              <p:cNvSpPr>
                <a:spLocks noChangeShapeType="1"/>
              </p:cNvSpPr>
              <p:nvPr/>
            </p:nvSpPr>
            <p:spPr bwMode="auto">
              <a:xfrm>
                <a:off x="1104" y="1776"/>
                <a:ext cx="24" cy="15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7051" name="Line 315"/>
              <p:cNvSpPr>
                <a:spLocks noChangeShapeType="1"/>
              </p:cNvSpPr>
              <p:nvPr/>
            </p:nvSpPr>
            <p:spPr bwMode="auto">
              <a:xfrm>
                <a:off x="1128" y="1926"/>
                <a:ext cx="120" cy="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7052" name="Line 316"/>
              <p:cNvSpPr>
                <a:spLocks noChangeShapeType="1"/>
              </p:cNvSpPr>
              <p:nvPr/>
            </p:nvSpPr>
            <p:spPr bwMode="auto">
              <a:xfrm>
                <a:off x="1128" y="1926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7053" name="Line 317"/>
              <p:cNvSpPr>
                <a:spLocks noChangeShapeType="1"/>
              </p:cNvSpPr>
              <p:nvPr/>
            </p:nvSpPr>
            <p:spPr bwMode="auto">
              <a:xfrm flipH="1">
                <a:off x="1056" y="1926"/>
                <a:ext cx="72" cy="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17054" name="Group 318"/>
            <p:cNvGrpSpPr>
              <a:grpSpLocks/>
            </p:cNvGrpSpPr>
            <p:nvPr/>
          </p:nvGrpSpPr>
          <p:grpSpPr bwMode="auto">
            <a:xfrm>
              <a:off x="816" y="2832"/>
              <a:ext cx="720" cy="432"/>
              <a:chOff x="816" y="3024"/>
              <a:chExt cx="912" cy="528"/>
            </a:xfrm>
          </p:grpSpPr>
          <p:sp>
            <p:nvSpPr>
              <p:cNvPr id="117055" name="AutoShape 319"/>
              <p:cNvSpPr>
                <a:spLocks noChangeArrowheads="1"/>
              </p:cNvSpPr>
              <p:nvPr/>
            </p:nvSpPr>
            <p:spPr bwMode="auto">
              <a:xfrm flipV="1">
                <a:off x="1296" y="3120"/>
                <a:ext cx="432" cy="48"/>
              </a:xfrm>
              <a:prstGeom prst="homePlate">
                <a:avLst>
                  <a:gd name="adj" fmla="val 22500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117056" name="Group 320"/>
              <p:cNvGrpSpPr>
                <a:grpSpLocks/>
              </p:cNvGrpSpPr>
              <p:nvPr/>
            </p:nvGrpSpPr>
            <p:grpSpPr bwMode="auto">
              <a:xfrm>
                <a:off x="816" y="3024"/>
                <a:ext cx="816" cy="528"/>
                <a:chOff x="864" y="2880"/>
                <a:chExt cx="816" cy="528"/>
              </a:xfrm>
            </p:grpSpPr>
            <p:sp>
              <p:nvSpPr>
                <p:cNvPr id="117057" name="Oval 321"/>
                <p:cNvSpPr>
                  <a:spLocks noChangeArrowheads="1"/>
                </p:cNvSpPr>
                <p:nvPr/>
              </p:nvSpPr>
              <p:spPr bwMode="auto">
                <a:xfrm>
                  <a:off x="1440" y="2880"/>
                  <a:ext cx="240" cy="240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7058" name="Oval 322"/>
                <p:cNvSpPr>
                  <a:spLocks noChangeArrowheads="1"/>
                </p:cNvSpPr>
                <p:nvPr/>
              </p:nvSpPr>
              <p:spPr bwMode="auto">
                <a:xfrm>
                  <a:off x="1056" y="3216"/>
                  <a:ext cx="96" cy="192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7059" name="Oval 323"/>
                <p:cNvSpPr>
                  <a:spLocks noChangeArrowheads="1"/>
                </p:cNvSpPr>
                <p:nvPr/>
              </p:nvSpPr>
              <p:spPr bwMode="auto">
                <a:xfrm>
                  <a:off x="1248" y="3216"/>
                  <a:ext cx="96" cy="192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7060" name="Oval 324"/>
                <p:cNvSpPr>
                  <a:spLocks noChangeArrowheads="1"/>
                </p:cNvSpPr>
                <p:nvPr/>
              </p:nvSpPr>
              <p:spPr bwMode="auto">
                <a:xfrm>
                  <a:off x="864" y="2928"/>
                  <a:ext cx="144" cy="192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7061" name="Oval 325"/>
                <p:cNvSpPr>
                  <a:spLocks noChangeArrowheads="1"/>
                </p:cNvSpPr>
                <p:nvPr/>
              </p:nvSpPr>
              <p:spPr bwMode="auto">
                <a:xfrm>
                  <a:off x="960" y="2880"/>
                  <a:ext cx="528" cy="432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7062" name="Oval 326"/>
                <p:cNvSpPr>
                  <a:spLocks noChangeArrowheads="1"/>
                </p:cNvSpPr>
                <p:nvPr/>
              </p:nvSpPr>
              <p:spPr bwMode="auto">
                <a:xfrm>
                  <a:off x="1584" y="2928"/>
                  <a:ext cx="48" cy="96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117063" name="Group 327"/>
          <p:cNvGrpSpPr>
            <a:grpSpLocks/>
          </p:cNvGrpSpPr>
          <p:nvPr/>
        </p:nvGrpSpPr>
        <p:grpSpPr bwMode="auto">
          <a:xfrm>
            <a:off x="6781800" y="1524000"/>
            <a:ext cx="449263" cy="412750"/>
            <a:chOff x="816" y="2832"/>
            <a:chExt cx="720" cy="624"/>
          </a:xfrm>
        </p:grpSpPr>
        <p:grpSp>
          <p:nvGrpSpPr>
            <p:cNvPr id="117064" name="Group 328"/>
            <p:cNvGrpSpPr>
              <a:grpSpLocks/>
            </p:cNvGrpSpPr>
            <p:nvPr/>
          </p:nvGrpSpPr>
          <p:grpSpPr bwMode="auto">
            <a:xfrm>
              <a:off x="960" y="3216"/>
              <a:ext cx="192" cy="240"/>
              <a:chOff x="1056" y="1776"/>
              <a:chExt cx="192" cy="240"/>
            </a:xfrm>
          </p:grpSpPr>
          <p:sp>
            <p:nvSpPr>
              <p:cNvPr id="117065" name="Line 329"/>
              <p:cNvSpPr>
                <a:spLocks noChangeShapeType="1"/>
              </p:cNvSpPr>
              <p:nvPr/>
            </p:nvSpPr>
            <p:spPr bwMode="auto">
              <a:xfrm>
                <a:off x="1104" y="1776"/>
                <a:ext cx="24" cy="15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7066" name="Line 330"/>
              <p:cNvSpPr>
                <a:spLocks noChangeShapeType="1"/>
              </p:cNvSpPr>
              <p:nvPr/>
            </p:nvSpPr>
            <p:spPr bwMode="auto">
              <a:xfrm>
                <a:off x="1128" y="1926"/>
                <a:ext cx="120" cy="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7067" name="Line 331"/>
              <p:cNvSpPr>
                <a:spLocks noChangeShapeType="1"/>
              </p:cNvSpPr>
              <p:nvPr/>
            </p:nvSpPr>
            <p:spPr bwMode="auto">
              <a:xfrm>
                <a:off x="1128" y="1926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7068" name="Line 332"/>
              <p:cNvSpPr>
                <a:spLocks noChangeShapeType="1"/>
              </p:cNvSpPr>
              <p:nvPr/>
            </p:nvSpPr>
            <p:spPr bwMode="auto">
              <a:xfrm flipH="1">
                <a:off x="1056" y="1926"/>
                <a:ext cx="72" cy="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17069" name="Group 333"/>
            <p:cNvGrpSpPr>
              <a:grpSpLocks/>
            </p:cNvGrpSpPr>
            <p:nvPr/>
          </p:nvGrpSpPr>
          <p:grpSpPr bwMode="auto">
            <a:xfrm>
              <a:off x="1104" y="3216"/>
              <a:ext cx="192" cy="240"/>
              <a:chOff x="1056" y="1776"/>
              <a:chExt cx="192" cy="240"/>
            </a:xfrm>
          </p:grpSpPr>
          <p:sp>
            <p:nvSpPr>
              <p:cNvPr id="117070" name="Line 334"/>
              <p:cNvSpPr>
                <a:spLocks noChangeShapeType="1"/>
              </p:cNvSpPr>
              <p:nvPr/>
            </p:nvSpPr>
            <p:spPr bwMode="auto">
              <a:xfrm>
                <a:off x="1104" y="1776"/>
                <a:ext cx="24" cy="15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7071" name="Line 335"/>
              <p:cNvSpPr>
                <a:spLocks noChangeShapeType="1"/>
              </p:cNvSpPr>
              <p:nvPr/>
            </p:nvSpPr>
            <p:spPr bwMode="auto">
              <a:xfrm>
                <a:off x="1128" y="1926"/>
                <a:ext cx="120" cy="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7072" name="Line 336"/>
              <p:cNvSpPr>
                <a:spLocks noChangeShapeType="1"/>
              </p:cNvSpPr>
              <p:nvPr/>
            </p:nvSpPr>
            <p:spPr bwMode="auto">
              <a:xfrm>
                <a:off x="1128" y="1926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7073" name="Line 337"/>
              <p:cNvSpPr>
                <a:spLocks noChangeShapeType="1"/>
              </p:cNvSpPr>
              <p:nvPr/>
            </p:nvSpPr>
            <p:spPr bwMode="auto">
              <a:xfrm flipH="1">
                <a:off x="1056" y="1926"/>
                <a:ext cx="72" cy="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17074" name="Group 338"/>
            <p:cNvGrpSpPr>
              <a:grpSpLocks/>
            </p:cNvGrpSpPr>
            <p:nvPr/>
          </p:nvGrpSpPr>
          <p:grpSpPr bwMode="auto">
            <a:xfrm>
              <a:off x="816" y="2832"/>
              <a:ext cx="720" cy="432"/>
              <a:chOff x="816" y="3024"/>
              <a:chExt cx="912" cy="528"/>
            </a:xfrm>
          </p:grpSpPr>
          <p:sp>
            <p:nvSpPr>
              <p:cNvPr id="117075" name="AutoShape 339"/>
              <p:cNvSpPr>
                <a:spLocks noChangeArrowheads="1"/>
              </p:cNvSpPr>
              <p:nvPr/>
            </p:nvSpPr>
            <p:spPr bwMode="auto">
              <a:xfrm flipV="1">
                <a:off x="1296" y="3120"/>
                <a:ext cx="432" cy="48"/>
              </a:xfrm>
              <a:prstGeom prst="homePlate">
                <a:avLst>
                  <a:gd name="adj" fmla="val 22500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117076" name="Group 340"/>
              <p:cNvGrpSpPr>
                <a:grpSpLocks/>
              </p:cNvGrpSpPr>
              <p:nvPr/>
            </p:nvGrpSpPr>
            <p:grpSpPr bwMode="auto">
              <a:xfrm>
                <a:off x="816" y="3024"/>
                <a:ext cx="816" cy="528"/>
                <a:chOff x="864" y="2880"/>
                <a:chExt cx="816" cy="528"/>
              </a:xfrm>
            </p:grpSpPr>
            <p:sp>
              <p:nvSpPr>
                <p:cNvPr id="117077" name="Oval 341"/>
                <p:cNvSpPr>
                  <a:spLocks noChangeArrowheads="1"/>
                </p:cNvSpPr>
                <p:nvPr/>
              </p:nvSpPr>
              <p:spPr bwMode="auto">
                <a:xfrm>
                  <a:off x="1440" y="2880"/>
                  <a:ext cx="240" cy="240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7078" name="Oval 342"/>
                <p:cNvSpPr>
                  <a:spLocks noChangeArrowheads="1"/>
                </p:cNvSpPr>
                <p:nvPr/>
              </p:nvSpPr>
              <p:spPr bwMode="auto">
                <a:xfrm>
                  <a:off x="1056" y="3216"/>
                  <a:ext cx="96" cy="192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7079" name="Oval 343"/>
                <p:cNvSpPr>
                  <a:spLocks noChangeArrowheads="1"/>
                </p:cNvSpPr>
                <p:nvPr/>
              </p:nvSpPr>
              <p:spPr bwMode="auto">
                <a:xfrm>
                  <a:off x="1248" y="3216"/>
                  <a:ext cx="96" cy="192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7080" name="Oval 344"/>
                <p:cNvSpPr>
                  <a:spLocks noChangeArrowheads="1"/>
                </p:cNvSpPr>
                <p:nvPr/>
              </p:nvSpPr>
              <p:spPr bwMode="auto">
                <a:xfrm>
                  <a:off x="864" y="2928"/>
                  <a:ext cx="144" cy="192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7081" name="Oval 345"/>
                <p:cNvSpPr>
                  <a:spLocks noChangeArrowheads="1"/>
                </p:cNvSpPr>
                <p:nvPr/>
              </p:nvSpPr>
              <p:spPr bwMode="auto">
                <a:xfrm>
                  <a:off x="960" y="2880"/>
                  <a:ext cx="528" cy="432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7082" name="Oval 346"/>
                <p:cNvSpPr>
                  <a:spLocks noChangeArrowheads="1"/>
                </p:cNvSpPr>
                <p:nvPr/>
              </p:nvSpPr>
              <p:spPr bwMode="auto">
                <a:xfrm>
                  <a:off x="1584" y="2928"/>
                  <a:ext cx="48" cy="96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117083" name="Group 347"/>
          <p:cNvGrpSpPr>
            <a:grpSpLocks/>
          </p:cNvGrpSpPr>
          <p:nvPr/>
        </p:nvGrpSpPr>
        <p:grpSpPr bwMode="auto">
          <a:xfrm>
            <a:off x="6629400" y="762000"/>
            <a:ext cx="449263" cy="412750"/>
            <a:chOff x="816" y="2832"/>
            <a:chExt cx="720" cy="624"/>
          </a:xfrm>
        </p:grpSpPr>
        <p:grpSp>
          <p:nvGrpSpPr>
            <p:cNvPr id="117084" name="Group 348"/>
            <p:cNvGrpSpPr>
              <a:grpSpLocks/>
            </p:cNvGrpSpPr>
            <p:nvPr/>
          </p:nvGrpSpPr>
          <p:grpSpPr bwMode="auto">
            <a:xfrm>
              <a:off x="960" y="3216"/>
              <a:ext cx="192" cy="240"/>
              <a:chOff x="1056" y="1776"/>
              <a:chExt cx="192" cy="240"/>
            </a:xfrm>
          </p:grpSpPr>
          <p:sp>
            <p:nvSpPr>
              <p:cNvPr id="117085" name="Line 349"/>
              <p:cNvSpPr>
                <a:spLocks noChangeShapeType="1"/>
              </p:cNvSpPr>
              <p:nvPr/>
            </p:nvSpPr>
            <p:spPr bwMode="auto">
              <a:xfrm>
                <a:off x="1104" y="1776"/>
                <a:ext cx="24" cy="15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7086" name="Line 350"/>
              <p:cNvSpPr>
                <a:spLocks noChangeShapeType="1"/>
              </p:cNvSpPr>
              <p:nvPr/>
            </p:nvSpPr>
            <p:spPr bwMode="auto">
              <a:xfrm>
                <a:off x="1128" y="1926"/>
                <a:ext cx="120" cy="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7087" name="Line 351"/>
              <p:cNvSpPr>
                <a:spLocks noChangeShapeType="1"/>
              </p:cNvSpPr>
              <p:nvPr/>
            </p:nvSpPr>
            <p:spPr bwMode="auto">
              <a:xfrm>
                <a:off x="1128" y="1926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7088" name="Line 352"/>
              <p:cNvSpPr>
                <a:spLocks noChangeShapeType="1"/>
              </p:cNvSpPr>
              <p:nvPr/>
            </p:nvSpPr>
            <p:spPr bwMode="auto">
              <a:xfrm flipH="1">
                <a:off x="1056" y="1926"/>
                <a:ext cx="72" cy="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17089" name="Group 353"/>
            <p:cNvGrpSpPr>
              <a:grpSpLocks/>
            </p:cNvGrpSpPr>
            <p:nvPr/>
          </p:nvGrpSpPr>
          <p:grpSpPr bwMode="auto">
            <a:xfrm>
              <a:off x="1104" y="3216"/>
              <a:ext cx="192" cy="240"/>
              <a:chOff x="1056" y="1776"/>
              <a:chExt cx="192" cy="240"/>
            </a:xfrm>
          </p:grpSpPr>
          <p:sp>
            <p:nvSpPr>
              <p:cNvPr id="117090" name="Line 354"/>
              <p:cNvSpPr>
                <a:spLocks noChangeShapeType="1"/>
              </p:cNvSpPr>
              <p:nvPr/>
            </p:nvSpPr>
            <p:spPr bwMode="auto">
              <a:xfrm>
                <a:off x="1104" y="1776"/>
                <a:ext cx="24" cy="15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7091" name="Line 355"/>
              <p:cNvSpPr>
                <a:spLocks noChangeShapeType="1"/>
              </p:cNvSpPr>
              <p:nvPr/>
            </p:nvSpPr>
            <p:spPr bwMode="auto">
              <a:xfrm>
                <a:off x="1128" y="1926"/>
                <a:ext cx="120" cy="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7092" name="Line 356"/>
              <p:cNvSpPr>
                <a:spLocks noChangeShapeType="1"/>
              </p:cNvSpPr>
              <p:nvPr/>
            </p:nvSpPr>
            <p:spPr bwMode="auto">
              <a:xfrm>
                <a:off x="1128" y="1926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7093" name="Line 357"/>
              <p:cNvSpPr>
                <a:spLocks noChangeShapeType="1"/>
              </p:cNvSpPr>
              <p:nvPr/>
            </p:nvSpPr>
            <p:spPr bwMode="auto">
              <a:xfrm flipH="1">
                <a:off x="1056" y="1926"/>
                <a:ext cx="72" cy="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17094" name="Group 358"/>
            <p:cNvGrpSpPr>
              <a:grpSpLocks/>
            </p:cNvGrpSpPr>
            <p:nvPr/>
          </p:nvGrpSpPr>
          <p:grpSpPr bwMode="auto">
            <a:xfrm>
              <a:off x="816" y="2832"/>
              <a:ext cx="720" cy="432"/>
              <a:chOff x="816" y="3024"/>
              <a:chExt cx="912" cy="528"/>
            </a:xfrm>
          </p:grpSpPr>
          <p:sp>
            <p:nvSpPr>
              <p:cNvPr id="117095" name="AutoShape 359"/>
              <p:cNvSpPr>
                <a:spLocks noChangeArrowheads="1"/>
              </p:cNvSpPr>
              <p:nvPr/>
            </p:nvSpPr>
            <p:spPr bwMode="auto">
              <a:xfrm flipV="1">
                <a:off x="1296" y="3120"/>
                <a:ext cx="432" cy="48"/>
              </a:xfrm>
              <a:prstGeom prst="homePlate">
                <a:avLst>
                  <a:gd name="adj" fmla="val 22500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117096" name="Group 360"/>
              <p:cNvGrpSpPr>
                <a:grpSpLocks/>
              </p:cNvGrpSpPr>
              <p:nvPr/>
            </p:nvGrpSpPr>
            <p:grpSpPr bwMode="auto">
              <a:xfrm>
                <a:off x="816" y="3024"/>
                <a:ext cx="816" cy="528"/>
                <a:chOff x="864" y="2880"/>
                <a:chExt cx="816" cy="528"/>
              </a:xfrm>
            </p:grpSpPr>
            <p:sp>
              <p:nvSpPr>
                <p:cNvPr id="117097" name="Oval 361"/>
                <p:cNvSpPr>
                  <a:spLocks noChangeArrowheads="1"/>
                </p:cNvSpPr>
                <p:nvPr/>
              </p:nvSpPr>
              <p:spPr bwMode="auto">
                <a:xfrm>
                  <a:off x="1440" y="2880"/>
                  <a:ext cx="240" cy="240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7098" name="Oval 362"/>
                <p:cNvSpPr>
                  <a:spLocks noChangeArrowheads="1"/>
                </p:cNvSpPr>
                <p:nvPr/>
              </p:nvSpPr>
              <p:spPr bwMode="auto">
                <a:xfrm>
                  <a:off x="1056" y="3216"/>
                  <a:ext cx="96" cy="192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7099" name="Oval 363"/>
                <p:cNvSpPr>
                  <a:spLocks noChangeArrowheads="1"/>
                </p:cNvSpPr>
                <p:nvPr/>
              </p:nvSpPr>
              <p:spPr bwMode="auto">
                <a:xfrm>
                  <a:off x="1248" y="3216"/>
                  <a:ext cx="96" cy="192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7100" name="Oval 364"/>
                <p:cNvSpPr>
                  <a:spLocks noChangeArrowheads="1"/>
                </p:cNvSpPr>
                <p:nvPr/>
              </p:nvSpPr>
              <p:spPr bwMode="auto">
                <a:xfrm>
                  <a:off x="864" y="2928"/>
                  <a:ext cx="144" cy="192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7101" name="Oval 365"/>
                <p:cNvSpPr>
                  <a:spLocks noChangeArrowheads="1"/>
                </p:cNvSpPr>
                <p:nvPr/>
              </p:nvSpPr>
              <p:spPr bwMode="auto">
                <a:xfrm>
                  <a:off x="960" y="2880"/>
                  <a:ext cx="528" cy="432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7102" name="Oval 366"/>
                <p:cNvSpPr>
                  <a:spLocks noChangeArrowheads="1"/>
                </p:cNvSpPr>
                <p:nvPr/>
              </p:nvSpPr>
              <p:spPr bwMode="auto">
                <a:xfrm>
                  <a:off x="1584" y="2928"/>
                  <a:ext cx="48" cy="96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117103" name="Group 367"/>
          <p:cNvGrpSpPr>
            <a:grpSpLocks/>
          </p:cNvGrpSpPr>
          <p:nvPr/>
        </p:nvGrpSpPr>
        <p:grpSpPr bwMode="auto">
          <a:xfrm>
            <a:off x="7315200" y="685800"/>
            <a:ext cx="449263" cy="412750"/>
            <a:chOff x="816" y="2832"/>
            <a:chExt cx="720" cy="624"/>
          </a:xfrm>
        </p:grpSpPr>
        <p:grpSp>
          <p:nvGrpSpPr>
            <p:cNvPr id="117104" name="Group 368"/>
            <p:cNvGrpSpPr>
              <a:grpSpLocks/>
            </p:cNvGrpSpPr>
            <p:nvPr/>
          </p:nvGrpSpPr>
          <p:grpSpPr bwMode="auto">
            <a:xfrm>
              <a:off x="960" y="3216"/>
              <a:ext cx="192" cy="240"/>
              <a:chOff x="1056" y="1776"/>
              <a:chExt cx="192" cy="240"/>
            </a:xfrm>
          </p:grpSpPr>
          <p:sp>
            <p:nvSpPr>
              <p:cNvPr id="117105" name="Line 369"/>
              <p:cNvSpPr>
                <a:spLocks noChangeShapeType="1"/>
              </p:cNvSpPr>
              <p:nvPr/>
            </p:nvSpPr>
            <p:spPr bwMode="auto">
              <a:xfrm>
                <a:off x="1104" y="1776"/>
                <a:ext cx="24" cy="15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7106" name="Line 370"/>
              <p:cNvSpPr>
                <a:spLocks noChangeShapeType="1"/>
              </p:cNvSpPr>
              <p:nvPr/>
            </p:nvSpPr>
            <p:spPr bwMode="auto">
              <a:xfrm>
                <a:off x="1128" y="1926"/>
                <a:ext cx="120" cy="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7107" name="Line 371"/>
              <p:cNvSpPr>
                <a:spLocks noChangeShapeType="1"/>
              </p:cNvSpPr>
              <p:nvPr/>
            </p:nvSpPr>
            <p:spPr bwMode="auto">
              <a:xfrm>
                <a:off x="1128" y="1926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7108" name="Line 372"/>
              <p:cNvSpPr>
                <a:spLocks noChangeShapeType="1"/>
              </p:cNvSpPr>
              <p:nvPr/>
            </p:nvSpPr>
            <p:spPr bwMode="auto">
              <a:xfrm flipH="1">
                <a:off x="1056" y="1926"/>
                <a:ext cx="72" cy="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17109" name="Group 373"/>
            <p:cNvGrpSpPr>
              <a:grpSpLocks/>
            </p:cNvGrpSpPr>
            <p:nvPr/>
          </p:nvGrpSpPr>
          <p:grpSpPr bwMode="auto">
            <a:xfrm>
              <a:off x="1104" y="3216"/>
              <a:ext cx="192" cy="240"/>
              <a:chOff x="1056" y="1776"/>
              <a:chExt cx="192" cy="240"/>
            </a:xfrm>
          </p:grpSpPr>
          <p:sp>
            <p:nvSpPr>
              <p:cNvPr id="117110" name="Line 374"/>
              <p:cNvSpPr>
                <a:spLocks noChangeShapeType="1"/>
              </p:cNvSpPr>
              <p:nvPr/>
            </p:nvSpPr>
            <p:spPr bwMode="auto">
              <a:xfrm>
                <a:off x="1104" y="1776"/>
                <a:ext cx="24" cy="15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7111" name="Line 375"/>
              <p:cNvSpPr>
                <a:spLocks noChangeShapeType="1"/>
              </p:cNvSpPr>
              <p:nvPr/>
            </p:nvSpPr>
            <p:spPr bwMode="auto">
              <a:xfrm>
                <a:off x="1128" y="1926"/>
                <a:ext cx="120" cy="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7112" name="Line 376"/>
              <p:cNvSpPr>
                <a:spLocks noChangeShapeType="1"/>
              </p:cNvSpPr>
              <p:nvPr/>
            </p:nvSpPr>
            <p:spPr bwMode="auto">
              <a:xfrm>
                <a:off x="1128" y="1926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7113" name="Line 377"/>
              <p:cNvSpPr>
                <a:spLocks noChangeShapeType="1"/>
              </p:cNvSpPr>
              <p:nvPr/>
            </p:nvSpPr>
            <p:spPr bwMode="auto">
              <a:xfrm flipH="1">
                <a:off x="1056" y="1926"/>
                <a:ext cx="72" cy="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17114" name="Group 378"/>
            <p:cNvGrpSpPr>
              <a:grpSpLocks/>
            </p:cNvGrpSpPr>
            <p:nvPr/>
          </p:nvGrpSpPr>
          <p:grpSpPr bwMode="auto">
            <a:xfrm>
              <a:off x="816" y="2832"/>
              <a:ext cx="720" cy="432"/>
              <a:chOff x="816" y="3024"/>
              <a:chExt cx="912" cy="528"/>
            </a:xfrm>
          </p:grpSpPr>
          <p:sp>
            <p:nvSpPr>
              <p:cNvPr id="117115" name="AutoShape 379"/>
              <p:cNvSpPr>
                <a:spLocks noChangeArrowheads="1"/>
              </p:cNvSpPr>
              <p:nvPr/>
            </p:nvSpPr>
            <p:spPr bwMode="auto">
              <a:xfrm flipV="1">
                <a:off x="1296" y="3120"/>
                <a:ext cx="432" cy="48"/>
              </a:xfrm>
              <a:prstGeom prst="homePlate">
                <a:avLst>
                  <a:gd name="adj" fmla="val 22500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117116" name="Group 380"/>
              <p:cNvGrpSpPr>
                <a:grpSpLocks/>
              </p:cNvGrpSpPr>
              <p:nvPr/>
            </p:nvGrpSpPr>
            <p:grpSpPr bwMode="auto">
              <a:xfrm>
                <a:off x="816" y="3024"/>
                <a:ext cx="816" cy="528"/>
                <a:chOff x="864" y="2880"/>
                <a:chExt cx="816" cy="528"/>
              </a:xfrm>
            </p:grpSpPr>
            <p:sp>
              <p:nvSpPr>
                <p:cNvPr id="117117" name="Oval 381"/>
                <p:cNvSpPr>
                  <a:spLocks noChangeArrowheads="1"/>
                </p:cNvSpPr>
                <p:nvPr/>
              </p:nvSpPr>
              <p:spPr bwMode="auto">
                <a:xfrm>
                  <a:off x="1440" y="2880"/>
                  <a:ext cx="240" cy="240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7118" name="Oval 382"/>
                <p:cNvSpPr>
                  <a:spLocks noChangeArrowheads="1"/>
                </p:cNvSpPr>
                <p:nvPr/>
              </p:nvSpPr>
              <p:spPr bwMode="auto">
                <a:xfrm>
                  <a:off x="1056" y="3216"/>
                  <a:ext cx="96" cy="192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7119" name="Oval 383"/>
                <p:cNvSpPr>
                  <a:spLocks noChangeArrowheads="1"/>
                </p:cNvSpPr>
                <p:nvPr/>
              </p:nvSpPr>
              <p:spPr bwMode="auto">
                <a:xfrm>
                  <a:off x="1248" y="3216"/>
                  <a:ext cx="96" cy="192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7120" name="Oval 384"/>
                <p:cNvSpPr>
                  <a:spLocks noChangeArrowheads="1"/>
                </p:cNvSpPr>
                <p:nvPr/>
              </p:nvSpPr>
              <p:spPr bwMode="auto">
                <a:xfrm>
                  <a:off x="864" y="2928"/>
                  <a:ext cx="144" cy="192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7121" name="Oval 385"/>
                <p:cNvSpPr>
                  <a:spLocks noChangeArrowheads="1"/>
                </p:cNvSpPr>
                <p:nvPr/>
              </p:nvSpPr>
              <p:spPr bwMode="auto">
                <a:xfrm>
                  <a:off x="960" y="2880"/>
                  <a:ext cx="528" cy="432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7122" name="Oval 386"/>
                <p:cNvSpPr>
                  <a:spLocks noChangeArrowheads="1"/>
                </p:cNvSpPr>
                <p:nvPr/>
              </p:nvSpPr>
              <p:spPr bwMode="auto">
                <a:xfrm>
                  <a:off x="1584" y="2928"/>
                  <a:ext cx="48" cy="96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117124" name="Oval 388"/>
          <p:cNvSpPr>
            <a:spLocks noChangeArrowheads="1"/>
          </p:cNvSpPr>
          <p:nvPr/>
        </p:nvSpPr>
        <p:spPr bwMode="auto">
          <a:xfrm>
            <a:off x="152400" y="0"/>
            <a:ext cx="2743200" cy="2286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7125" name="Oval 389"/>
          <p:cNvSpPr>
            <a:spLocks noChangeArrowheads="1"/>
          </p:cNvSpPr>
          <p:nvPr/>
        </p:nvSpPr>
        <p:spPr bwMode="auto">
          <a:xfrm>
            <a:off x="6400800" y="4038600"/>
            <a:ext cx="2743200" cy="2286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7126" name="Oval 390"/>
          <p:cNvSpPr>
            <a:spLocks noChangeArrowheads="1"/>
          </p:cNvSpPr>
          <p:nvPr/>
        </p:nvSpPr>
        <p:spPr bwMode="auto">
          <a:xfrm>
            <a:off x="6096000" y="228600"/>
            <a:ext cx="2743200" cy="2286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7127" name="Oval 391"/>
          <p:cNvSpPr>
            <a:spLocks noChangeArrowheads="1"/>
          </p:cNvSpPr>
          <p:nvPr/>
        </p:nvSpPr>
        <p:spPr bwMode="auto">
          <a:xfrm>
            <a:off x="304800" y="4343400"/>
            <a:ext cx="2743200" cy="2286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7128" name="Line 392"/>
          <p:cNvSpPr>
            <a:spLocks noChangeShapeType="1"/>
          </p:cNvSpPr>
          <p:nvPr/>
        </p:nvSpPr>
        <p:spPr bwMode="auto">
          <a:xfrm flipH="1" flipV="1">
            <a:off x="2514600" y="1981200"/>
            <a:ext cx="1524000" cy="9906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7129" name="Line 393"/>
          <p:cNvSpPr>
            <a:spLocks noChangeShapeType="1"/>
          </p:cNvSpPr>
          <p:nvPr/>
        </p:nvSpPr>
        <p:spPr bwMode="auto">
          <a:xfrm flipH="1">
            <a:off x="2819400" y="3962400"/>
            <a:ext cx="1295400" cy="8382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7130" name="Line 394"/>
          <p:cNvSpPr>
            <a:spLocks noChangeShapeType="1"/>
          </p:cNvSpPr>
          <p:nvPr/>
        </p:nvSpPr>
        <p:spPr bwMode="auto">
          <a:xfrm flipH="1">
            <a:off x="4953000" y="2209800"/>
            <a:ext cx="1524000" cy="10668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7131" name="Line 395"/>
          <p:cNvSpPr>
            <a:spLocks noChangeShapeType="1"/>
          </p:cNvSpPr>
          <p:nvPr/>
        </p:nvSpPr>
        <p:spPr bwMode="auto">
          <a:xfrm flipH="1" flipV="1">
            <a:off x="4876800" y="3962400"/>
            <a:ext cx="1524000" cy="9906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7251" name="Picture 51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65087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252" name="Picture 51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80"/>
              </a:clrFrom>
              <a:clrTo>
                <a:srgbClr val="FEFE8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181600"/>
            <a:ext cx="523875" cy="56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253" name="Picture 51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85800"/>
            <a:ext cx="65087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254" name="Picture 51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65087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255" name="Picture 51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47800"/>
            <a:ext cx="65087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256" name="Picture 52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65087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257" name="Picture 52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65087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258" name="Picture 52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914400"/>
            <a:ext cx="65087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259" name="Picture 52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80"/>
              </a:clrFrom>
              <a:clrTo>
                <a:srgbClr val="FEFE8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257800"/>
            <a:ext cx="523875" cy="56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260" name="Picture 52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80"/>
              </a:clrFrom>
              <a:clrTo>
                <a:srgbClr val="FEFE8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943600"/>
            <a:ext cx="523875" cy="56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261" name="Picture 52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80"/>
              </a:clrFrom>
              <a:clrTo>
                <a:srgbClr val="FEFE8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72000"/>
            <a:ext cx="523875" cy="56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262" name="Picture 52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80"/>
              </a:clrFrom>
              <a:clrTo>
                <a:srgbClr val="FEFE8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791200"/>
            <a:ext cx="523875" cy="56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263" name="Picture 52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80"/>
              </a:clrFrom>
              <a:clrTo>
                <a:srgbClr val="FEFE8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572000"/>
            <a:ext cx="523875" cy="56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264" name="Picture 52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80"/>
              </a:clrFrom>
              <a:clrTo>
                <a:srgbClr val="FEFE8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029200"/>
            <a:ext cx="523875" cy="56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265" name="Picture 52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0"/>
            <a:ext cx="6858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266" name="Picture 53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9600"/>
            <a:ext cx="6858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267" name="Picture 53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33400"/>
            <a:ext cx="6858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268" name="Picture 53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838200"/>
            <a:ext cx="6858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269" name="Picture 53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905000"/>
            <a:ext cx="6858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270" name="Picture 53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600200"/>
            <a:ext cx="6858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271" name="Picture 53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990600"/>
            <a:ext cx="6858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272" name="Picture 536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800600"/>
            <a:ext cx="51752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273" name="Picture 537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114800"/>
            <a:ext cx="51752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274" name="Picture 538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486400"/>
            <a:ext cx="51752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275" name="Picture 539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486400"/>
            <a:ext cx="51752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276" name="Picture 540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0"/>
            <a:ext cx="51752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277" name="Picture 54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876800"/>
            <a:ext cx="51752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278" name="Picture 54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475" y="4953000"/>
            <a:ext cx="51752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279" name="Rectangle 543"/>
          <p:cNvSpPr>
            <a:spLocks noChangeArrowheads="1"/>
          </p:cNvSpPr>
          <p:nvPr/>
        </p:nvSpPr>
        <p:spPr bwMode="auto">
          <a:xfrm>
            <a:off x="3581400" y="2514600"/>
            <a:ext cx="1828800" cy="21336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9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40957" y="94208"/>
            <a:ext cx="36710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7 dùng để chỉ nhóm đối tượng có số lượng là 7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77113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38CA73A-32BC-2EDA-F343-A81F34DBA461}"/>
              </a:ext>
            </a:extLst>
          </p:cNvPr>
          <p:cNvSpPr/>
          <p:nvPr/>
        </p:nvSpPr>
        <p:spPr>
          <a:xfrm>
            <a:off x="3810000" y="1676400"/>
            <a:ext cx="1199325" cy="31700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21853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38CA73A-32BC-2EDA-F343-A81F34DBA461}"/>
              </a:ext>
            </a:extLst>
          </p:cNvPr>
          <p:cNvSpPr/>
          <p:nvPr/>
        </p:nvSpPr>
        <p:spPr>
          <a:xfrm>
            <a:off x="2209800" y="1278193"/>
            <a:ext cx="1199325" cy="31700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0" b="1" i="0" u="none" strike="noStrike" kern="1200" cap="none" spc="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auto">
          <a:xfrm rot="356452">
            <a:off x="2388477" y="2002305"/>
            <a:ext cx="968701" cy="1848189"/>
          </a:xfrm>
          <a:prstGeom prst="parallelogram">
            <a:avLst>
              <a:gd name="adj" fmla="val 55143"/>
            </a:avLst>
          </a:prstGeom>
          <a:solidFill>
            <a:srgbClr val="FFFF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383" y="1905000"/>
            <a:ext cx="1200840" cy="39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70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265</Words>
  <Application>Microsoft Office PowerPoint</Application>
  <PresentationFormat>On-screen Show (4:3)</PresentationFormat>
  <Paragraphs>30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.VnAvant</vt:lpstr>
      <vt:lpstr>Arial</vt:lpstr>
      <vt:lpstr>Calibri</vt:lpstr>
      <vt:lpstr>Times New Roman</vt:lpstr>
      <vt:lpstr>Default Design</vt:lpstr>
      <vt:lpstr>3_Default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PC</cp:lastModifiedBy>
  <cp:revision>37</cp:revision>
  <dcterms:created xsi:type="dcterms:W3CDTF">2015-10-29T15:04:52Z</dcterms:created>
  <dcterms:modified xsi:type="dcterms:W3CDTF">2025-11-26T02:50:40Z</dcterms:modified>
</cp:coreProperties>
</file>